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B6B96-6DD1-46CE-BE9B-E731B39EBD2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02D72-95AC-4151-A343-9042DAA279BA}">
      <dgm:prSet phldrT="[Текст]"/>
      <dgm:spPr/>
      <dgm:t>
        <a:bodyPr/>
        <a:lstStyle/>
        <a:p>
          <a:r>
            <a:rPr lang="ru-RU" dirty="0" smtClean="0"/>
            <a:t>Отрицательные числа, 34 часа, 4.12-5.02 </a:t>
          </a:r>
          <a:endParaRPr lang="ru-RU" dirty="0"/>
        </a:p>
      </dgm:t>
    </dgm:pt>
    <dgm:pt modelId="{6D8149D0-1209-47D0-BEA5-FC6C6F719864}" type="parTrans" cxnId="{7E6EAFCD-414C-4026-B1BF-D7AB39DE7E7F}">
      <dgm:prSet/>
      <dgm:spPr/>
      <dgm:t>
        <a:bodyPr/>
        <a:lstStyle/>
        <a:p>
          <a:endParaRPr lang="ru-RU"/>
        </a:p>
      </dgm:t>
    </dgm:pt>
    <dgm:pt modelId="{AA19B89D-23E3-403D-9073-3BED9A2067F2}" type="sibTrans" cxnId="{7E6EAFCD-414C-4026-B1BF-D7AB39DE7E7F}">
      <dgm:prSet/>
      <dgm:spPr/>
      <dgm:t>
        <a:bodyPr/>
        <a:lstStyle/>
        <a:p>
          <a:endParaRPr lang="ru-RU"/>
        </a:p>
      </dgm:t>
    </dgm:pt>
    <dgm:pt modelId="{905FF2D6-4438-4FA1-BE45-792629AE0069}">
      <dgm:prSet phldrT="[Текст]"/>
      <dgm:spPr/>
      <dgm:t>
        <a:bodyPr/>
        <a:lstStyle/>
        <a:p>
          <a:r>
            <a:rPr lang="ru-RU" dirty="0" smtClean="0"/>
            <a:t>к/</a:t>
          </a:r>
          <a:r>
            <a:rPr lang="ru-RU" dirty="0" err="1" smtClean="0"/>
            <a:t>р</a:t>
          </a:r>
          <a:r>
            <a:rPr lang="ru-RU" dirty="0" smtClean="0"/>
            <a:t> №5 «Отрицательные числа», 26.12</a:t>
          </a:r>
          <a:endParaRPr lang="ru-RU" dirty="0"/>
        </a:p>
      </dgm:t>
    </dgm:pt>
    <dgm:pt modelId="{5BE8AA2D-3234-4899-843A-3DF3A000EA1A}" type="parTrans" cxnId="{98390E9C-89B1-403F-9C0E-238208F7B777}">
      <dgm:prSet/>
      <dgm:spPr/>
      <dgm:t>
        <a:bodyPr/>
        <a:lstStyle/>
        <a:p>
          <a:endParaRPr lang="ru-RU"/>
        </a:p>
      </dgm:t>
    </dgm:pt>
    <dgm:pt modelId="{28107A41-0B1F-40FE-8253-21825E96E2EA}" type="sibTrans" cxnId="{98390E9C-89B1-403F-9C0E-238208F7B777}">
      <dgm:prSet/>
      <dgm:spPr/>
      <dgm:t>
        <a:bodyPr/>
        <a:lstStyle/>
        <a:p>
          <a:endParaRPr lang="ru-RU"/>
        </a:p>
      </dgm:t>
    </dgm:pt>
    <dgm:pt modelId="{608FE90C-8D53-4CC7-9DA5-A371D0DAD3DC}">
      <dgm:prSet phldrT="[Текст]"/>
      <dgm:spPr/>
      <dgm:t>
        <a:bodyPr/>
        <a:lstStyle/>
        <a:p>
          <a:pPr algn="l"/>
          <a:r>
            <a:rPr lang="ru-RU" dirty="0" smtClean="0"/>
            <a:t>к/</a:t>
          </a:r>
          <a:r>
            <a:rPr lang="ru-RU" dirty="0" err="1" smtClean="0"/>
            <a:t>р</a:t>
          </a:r>
          <a:r>
            <a:rPr lang="ru-RU" dirty="0" smtClean="0"/>
            <a:t> №5 «Действия с отрицательными числами», </a:t>
          </a:r>
        </a:p>
        <a:p>
          <a:pPr algn="ctr"/>
          <a:r>
            <a:rPr lang="ru-RU" dirty="0" smtClean="0"/>
            <a:t>5.02</a:t>
          </a:r>
          <a:endParaRPr lang="ru-RU" dirty="0"/>
        </a:p>
      </dgm:t>
    </dgm:pt>
    <dgm:pt modelId="{01FC4CA9-BB40-4885-B1B9-5BEA546EE7DC}" type="parTrans" cxnId="{29A6E9D6-1502-4C18-AC1D-FDC946563EFD}">
      <dgm:prSet/>
      <dgm:spPr/>
      <dgm:t>
        <a:bodyPr/>
        <a:lstStyle/>
        <a:p>
          <a:endParaRPr lang="ru-RU"/>
        </a:p>
      </dgm:t>
    </dgm:pt>
    <dgm:pt modelId="{F8CB7FEE-370E-45B8-87B1-4238716A6CFB}" type="sibTrans" cxnId="{29A6E9D6-1502-4C18-AC1D-FDC946563EFD}">
      <dgm:prSet/>
      <dgm:spPr/>
      <dgm:t>
        <a:bodyPr/>
        <a:lstStyle/>
        <a:p>
          <a:endParaRPr lang="ru-RU"/>
        </a:p>
      </dgm:t>
    </dgm:pt>
    <dgm:pt modelId="{DF402961-1CEA-4EA3-8EE0-481DECED289A}" type="pres">
      <dgm:prSet presAssocID="{718B6B96-6DD1-46CE-BE9B-E731B39EBD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82AE8-E52D-4DC1-BD9C-105655B3778E}" type="pres">
      <dgm:prSet presAssocID="{B7A02D72-95AC-4151-A343-9042DAA279BA}" presName="parentLin" presStyleCnt="0"/>
      <dgm:spPr/>
    </dgm:pt>
    <dgm:pt modelId="{3814BCD0-6C3D-4D0A-8092-3976F8225FA6}" type="pres">
      <dgm:prSet presAssocID="{B7A02D72-95AC-4151-A343-9042DAA279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3DA769-A184-4F21-8A44-13334621F164}" type="pres">
      <dgm:prSet presAssocID="{B7A02D72-95AC-4151-A343-9042DAA279BA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ABBC1-FC81-4E12-92B9-62C9AF286E37}" type="pres">
      <dgm:prSet presAssocID="{B7A02D72-95AC-4151-A343-9042DAA279BA}" presName="negativeSpace" presStyleCnt="0"/>
      <dgm:spPr/>
    </dgm:pt>
    <dgm:pt modelId="{607FF8DB-5AD3-4141-88F6-C6B35187D880}" type="pres">
      <dgm:prSet presAssocID="{B7A02D72-95AC-4151-A343-9042DAA279BA}" presName="childText" presStyleLbl="conFgAcc1" presStyleIdx="0" presStyleCnt="3">
        <dgm:presLayoutVars>
          <dgm:bulletEnabled val="1"/>
        </dgm:presLayoutVars>
      </dgm:prSet>
      <dgm:spPr/>
    </dgm:pt>
    <dgm:pt modelId="{A67A82EE-83EA-454A-A32B-05F149DE1144}" type="pres">
      <dgm:prSet presAssocID="{AA19B89D-23E3-403D-9073-3BED9A2067F2}" presName="spaceBetweenRectangles" presStyleCnt="0"/>
      <dgm:spPr/>
    </dgm:pt>
    <dgm:pt modelId="{3398FF1B-C7BF-44D6-8AE8-C9AE1A0AFC79}" type="pres">
      <dgm:prSet presAssocID="{905FF2D6-4438-4FA1-BE45-792629AE0069}" presName="parentLin" presStyleCnt="0"/>
      <dgm:spPr/>
    </dgm:pt>
    <dgm:pt modelId="{C1F54781-3EA4-4856-8CD8-507AC86E1F35}" type="pres">
      <dgm:prSet presAssocID="{905FF2D6-4438-4FA1-BE45-792629AE00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981934-3078-411F-95B0-B798895AB6E1}" type="pres">
      <dgm:prSet presAssocID="{905FF2D6-4438-4FA1-BE45-792629AE006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21D7B-BFB5-4495-8712-AFCF5D50C1F6}" type="pres">
      <dgm:prSet presAssocID="{905FF2D6-4438-4FA1-BE45-792629AE0069}" presName="negativeSpace" presStyleCnt="0"/>
      <dgm:spPr/>
    </dgm:pt>
    <dgm:pt modelId="{14CAF769-674E-4177-9581-D84C13C16333}" type="pres">
      <dgm:prSet presAssocID="{905FF2D6-4438-4FA1-BE45-792629AE0069}" presName="childText" presStyleLbl="conFgAcc1" presStyleIdx="1" presStyleCnt="3">
        <dgm:presLayoutVars>
          <dgm:bulletEnabled val="1"/>
        </dgm:presLayoutVars>
      </dgm:prSet>
      <dgm:spPr/>
    </dgm:pt>
    <dgm:pt modelId="{2F02F3BC-C036-4956-AAA3-AF28914BCEF5}" type="pres">
      <dgm:prSet presAssocID="{28107A41-0B1F-40FE-8253-21825E96E2EA}" presName="spaceBetweenRectangles" presStyleCnt="0"/>
      <dgm:spPr/>
    </dgm:pt>
    <dgm:pt modelId="{305C98C2-7234-44E7-9DF0-4A44217D5987}" type="pres">
      <dgm:prSet presAssocID="{608FE90C-8D53-4CC7-9DA5-A371D0DAD3DC}" presName="parentLin" presStyleCnt="0"/>
      <dgm:spPr/>
    </dgm:pt>
    <dgm:pt modelId="{E4152504-5A1D-43F9-95FD-96FAB797F571}" type="pres">
      <dgm:prSet presAssocID="{608FE90C-8D53-4CC7-9DA5-A371D0DAD3D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C0AEE15-BA42-420B-9D6F-ADFE5625AE9B}" type="pres">
      <dgm:prSet presAssocID="{608FE90C-8D53-4CC7-9DA5-A371D0DAD3DC}" presName="parentText" presStyleLbl="node1" presStyleIdx="2" presStyleCnt="3" custScaleX="142857" custScaleY="2153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B590E-4B43-44E4-A29A-AA8D45C149F1}" type="pres">
      <dgm:prSet presAssocID="{608FE90C-8D53-4CC7-9DA5-A371D0DAD3DC}" presName="negativeSpace" presStyleCnt="0"/>
      <dgm:spPr/>
    </dgm:pt>
    <dgm:pt modelId="{1A32F5F9-D0FD-43B7-95B7-076041A94264}" type="pres">
      <dgm:prSet presAssocID="{608FE90C-8D53-4CC7-9DA5-A371D0DAD3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8ED27C2-7B57-4C02-8AB0-407A2D3C8348}" type="presOf" srcId="{905FF2D6-4438-4FA1-BE45-792629AE0069}" destId="{C1F54781-3EA4-4856-8CD8-507AC86E1F35}" srcOrd="0" destOrd="0" presId="urn:microsoft.com/office/officeart/2005/8/layout/list1"/>
    <dgm:cxn modelId="{98390E9C-89B1-403F-9C0E-238208F7B777}" srcId="{718B6B96-6DD1-46CE-BE9B-E731B39EBD26}" destId="{905FF2D6-4438-4FA1-BE45-792629AE0069}" srcOrd="1" destOrd="0" parTransId="{5BE8AA2D-3234-4899-843A-3DF3A000EA1A}" sibTransId="{28107A41-0B1F-40FE-8253-21825E96E2EA}"/>
    <dgm:cxn modelId="{3E036C4E-66B0-4D63-B1C4-2DD775E77665}" type="presOf" srcId="{608FE90C-8D53-4CC7-9DA5-A371D0DAD3DC}" destId="{E4152504-5A1D-43F9-95FD-96FAB797F571}" srcOrd="0" destOrd="0" presId="urn:microsoft.com/office/officeart/2005/8/layout/list1"/>
    <dgm:cxn modelId="{20A4DCB9-497C-489D-89C8-29C6ED9A3FD8}" type="presOf" srcId="{B7A02D72-95AC-4151-A343-9042DAA279BA}" destId="{3814BCD0-6C3D-4D0A-8092-3976F8225FA6}" srcOrd="0" destOrd="0" presId="urn:microsoft.com/office/officeart/2005/8/layout/list1"/>
    <dgm:cxn modelId="{064D38D2-C978-45E2-B24E-95AC433FADA8}" type="presOf" srcId="{608FE90C-8D53-4CC7-9DA5-A371D0DAD3DC}" destId="{5C0AEE15-BA42-420B-9D6F-ADFE5625AE9B}" srcOrd="1" destOrd="0" presId="urn:microsoft.com/office/officeart/2005/8/layout/list1"/>
    <dgm:cxn modelId="{7B1EAE9C-6FF4-48F8-B8B6-E74A107BA1DE}" type="presOf" srcId="{718B6B96-6DD1-46CE-BE9B-E731B39EBD26}" destId="{DF402961-1CEA-4EA3-8EE0-481DECED289A}" srcOrd="0" destOrd="0" presId="urn:microsoft.com/office/officeart/2005/8/layout/list1"/>
    <dgm:cxn modelId="{6450D269-7EF0-4A2E-8110-81054CFDCA16}" type="presOf" srcId="{905FF2D6-4438-4FA1-BE45-792629AE0069}" destId="{AA981934-3078-411F-95B0-B798895AB6E1}" srcOrd="1" destOrd="0" presId="urn:microsoft.com/office/officeart/2005/8/layout/list1"/>
    <dgm:cxn modelId="{7E6EAFCD-414C-4026-B1BF-D7AB39DE7E7F}" srcId="{718B6B96-6DD1-46CE-BE9B-E731B39EBD26}" destId="{B7A02D72-95AC-4151-A343-9042DAA279BA}" srcOrd="0" destOrd="0" parTransId="{6D8149D0-1209-47D0-BEA5-FC6C6F719864}" sibTransId="{AA19B89D-23E3-403D-9073-3BED9A2067F2}"/>
    <dgm:cxn modelId="{29A6E9D6-1502-4C18-AC1D-FDC946563EFD}" srcId="{718B6B96-6DD1-46CE-BE9B-E731B39EBD26}" destId="{608FE90C-8D53-4CC7-9DA5-A371D0DAD3DC}" srcOrd="2" destOrd="0" parTransId="{01FC4CA9-BB40-4885-B1B9-5BEA546EE7DC}" sibTransId="{F8CB7FEE-370E-45B8-87B1-4238716A6CFB}"/>
    <dgm:cxn modelId="{FDC5A19B-BAA5-48C3-8EA9-67BF568F5315}" type="presOf" srcId="{B7A02D72-95AC-4151-A343-9042DAA279BA}" destId="{3D3DA769-A184-4F21-8A44-13334621F164}" srcOrd="1" destOrd="0" presId="urn:microsoft.com/office/officeart/2005/8/layout/list1"/>
    <dgm:cxn modelId="{9ECBE5A6-3C92-4B04-8AE5-5A35814E9449}" type="presParOf" srcId="{DF402961-1CEA-4EA3-8EE0-481DECED289A}" destId="{3D782AE8-E52D-4DC1-BD9C-105655B3778E}" srcOrd="0" destOrd="0" presId="urn:microsoft.com/office/officeart/2005/8/layout/list1"/>
    <dgm:cxn modelId="{935373FE-1F85-424D-8FE1-1B275848232C}" type="presParOf" srcId="{3D782AE8-E52D-4DC1-BD9C-105655B3778E}" destId="{3814BCD0-6C3D-4D0A-8092-3976F8225FA6}" srcOrd="0" destOrd="0" presId="urn:microsoft.com/office/officeart/2005/8/layout/list1"/>
    <dgm:cxn modelId="{C789292E-27C0-461D-8E5F-BF326B51D4ED}" type="presParOf" srcId="{3D782AE8-E52D-4DC1-BD9C-105655B3778E}" destId="{3D3DA769-A184-4F21-8A44-13334621F164}" srcOrd="1" destOrd="0" presId="urn:microsoft.com/office/officeart/2005/8/layout/list1"/>
    <dgm:cxn modelId="{17AA57A4-360B-4941-B6D0-451789BCDEAC}" type="presParOf" srcId="{DF402961-1CEA-4EA3-8EE0-481DECED289A}" destId="{2C3ABBC1-FC81-4E12-92B9-62C9AF286E37}" srcOrd="1" destOrd="0" presId="urn:microsoft.com/office/officeart/2005/8/layout/list1"/>
    <dgm:cxn modelId="{B92B74B1-CC24-4FBF-8C0E-D8CBE8018379}" type="presParOf" srcId="{DF402961-1CEA-4EA3-8EE0-481DECED289A}" destId="{607FF8DB-5AD3-4141-88F6-C6B35187D880}" srcOrd="2" destOrd="0" presId="urn:microsoft.com/office/officeart/2005/8/layout/list1"/>
    <dgm:cxn modelId="{CBCF257C-D0BA-403E-AE6A-CDEBD5A5A134}" type="presParOf" srcId="{DF402961-1CEA-4EA3-8EE0-481DECED289A}" destId="{A67A82EE-83EA-454A-A32B-05F149DE1144}" srcOrd="3" destOrd="0" presId="urn:microsoft.com/office/officeart/2005/8/layout/list1"/>
    <dgm:cxn modelId="{ADBD36B7-35E0-4C08-BA49-EF10AEA1654A}" type="presParOf" srcId="{DF402961-1CEA-4EA3-8EE0-481DECED289A}" destId="{3398FF1B-C7BF-44D6-8AE8-C9AE1A0AFC79}" srcOrd="4" destOrd="0" presId="urn:microsoft.com/office/officeart/2005/8/layout/list1"/>
    <dgm:cxn modelId="{410C15E1-5A52-4861-A80B-F2671B29FB3B}" type="presParOf" srcId="{3398FF1B-C7BF-44D6-8AE8-C9AE1A0AFC79}" destId="{C1F54781-3EA4-4856-8CD8-507AC86E1F35}" srcOrd="0" destOrd="0" presId="urn:microsoft.com/office/officeart/2005/8/layout/list1"/>
    <dgm:cxn modelId="{32754132-CD37-48C2-8376-7AE2453DC656}" type="presParOf" srcId="{3398FF1B-C7BF-44D6-8AE8-C9AE1A0AFC79}" destId="{AA981934-3078-411F-95B0-B798895AB6E1}" srcOrd="1" destOrd="0" presId="urn:microsoft.com/office/officeart/2005/8/layout/list1"/>
    <dgm:cxn modelId="{A8631126-F976-4DF2-930A-37748740D592}" type="presParOf" srcId="{DF402961-1CEA-4EA3-8EE0-481DECED289A}" destId="{D7021D7B-BFB5-4495-8712-AFCF5D50C1F6}" srcOrd="5" destOrd="0" presId="urn:microsoft.com/office/officeart/2005/8/layout/list1"/>
    <dgm:cxn modelId="{18487EAE-01A8-4FDC-916C-635AD54040ED}" type="presParOf" srcId="{DF402961-1CEA-4EA3-8EE0-481DECED289A}" destId="{14CAF769-674E-4177-9581-D84C13C16333}" srcOrd="6" destOrd="0" presId="urn:microsoft.com/office/officeart/2005/8/layout/list1"/>
    <dgm:cxn modelId="{61425F87-9F9E-481A-A8EA-6C84472E109F}" type="presParOf" srcId="{DF402961-1CEA-4EA3-8EE0-481DECED289A}" destId="{2F02F3BC-C036-4956-AAA3-AF28914BCEF5}" srcOrd="7" destOrd="0" presId="urn:microsoft.com/office/officeart/2005/8/layout/list1"/>
    <dgm:cxn modelId="{05EB8392-27FE-4E85-AAD0-F1DDB3973693}" type="presParOf" srcId="{DF402961-1CEA-4EA3-8EE0-481DECED289A}" destId="{305C98C2-7234-44E7-9DF0-4A44217D5987}" srcOrd="8" destOrd="0" presId="urn:microsoft.com/office/officeart/2005/8/layout/list1"/>
    <dgm:cxn modelId="{24320CBE-A740-4373-9957-BA832962A76F}" type="presParOf" srcId="{305C98C2-7234-44E7-9DF0-4A44217D5987}" destId="{E4152504-5A1D-43F9-95FD-96FAB797F571}" srcOrd="0" destOrd="0" presId="urn:microsoft.com/office/officeart/2005/8/layout/list1"/>
    <dgm:cxn modelId="{9B947B65-6855-49F1-B285-49ADB6A11121}" type="presParOf" srcId="{305C98C2-7234-44E7-9DF0-4A44217D5987}" destId="{5C0AEE15-BA42-420B-9D6F-ADFE5625AE9B}" srcOrd="1" destOrd="0" presId="urn:microsoft.com/office/officeart/2005/8/layout/list1"/>
    <dgm:cxn modelId="{E06E73E2-D302-41BD-AD39-26F6D2F9473F}" type="presParOf" srcId="{DF402961-1CEA-4EA3-8EE0-481DECED289A}" destId="{DBCB590E-4B43-44E4-A29A-AA8D45C149F1}" srcOrd="9" destOrd="0" presId="urn:microsoft.com/office/officeart/2005/8/layout/list1"/>
    <dgm:cxn modelId="{7566D0A2-10D6-49CC-A191-D960E060FD70}" type="presParOf" srcId="{DF402961-1CEA-4EA3-8EE0-481DECED289A}" destId="{1A32F5F9-D0FD-43B7-95B7-076041A942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280BB-FA4D-4070-9A31-DD5D0007C15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A6EF9BF-D339-43C6-9A2C-D2EBDC9BC790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Контрольные работы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EFE7BE2D-D29F-41C6-B9C7-0025D5B9747B}" type="parTrans" cxnId="{490D8462-5333-44B2-90D5-43BD7065C8B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4E5C0869-C22B-485B-A7EF-8FB7E83B3183}" type="sibTrans" cxnId="{490D8462-5333-44B2-90D5-43BD7065C8B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FC33F0D-4562-4F3D-AEF8-1CA867A8B9E5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Задания в формате ЕГЭ в рабочей тетради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50651BF-AB25-4F99-92D3-BB33F9294322}" type="parTrans" cxnId="{0D37AC9C-D3C9-47E0-86C2-DFFB3619E7A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2870BCB1-766F-4EA9-B540-280A7B97E75E}" type="sibTrans" cxnId="{0D37AC9C-D3C9-47E0-86C2-DFFB3619E7A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443A288-5132-46AF-8A97-D852AD81C9E6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Обобщение темы в презентации и защита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4CB3E59-1A65-46E4-900A-1AD8C5477281}" type="parTrans" cxnId="{81DE81B2-5FA7-4AAF-857B-511C575C95C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19D41E0-000C-48A7-A1DD-53EA102B2BB2}" type="sibTrans" cxnId="{81DE81B2-5FA7-4AAF-857B-511C575C95C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F1E8685-16F6-4225-B5D3-51C516E026B9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Создание вики-сайта или ведение </a:t>
          </a:r>
          <a:r>
            <a:rPr lang="ru-RU" b="1" cap="none" spc="50" dirty="0" err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блога</a:t>
          </a:r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 (средства </a:t>
          </a:r>
          <a:r>
            <a:rPr lang="ru-RU" b="1" cap="none" spc="50" dirty="0" err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Веб</a:t>
          </a:r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2.0)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7F4F3A6-73E3-40A5-88DB-F55C3C08A15F}" type="parTrans" cxnId="{CC4642FE-5DDC-40A0-9CB7-E2E80CFAE54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E8D06973-4BCC-4D4F-8AB3-2E4CC260C543}" type="sibTrans" cxnId="{CC4642FE-5DDC-40A0-9CB7-E2E80CFAE54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4B1979D1-F642-4E1B-9661-FF711B8C18EF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Устный журнал для уч-ся других 6 классов 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5D0F591-C058-4A99-9EF2-D69CF0C83A14}" type="parTrans" cxnId="{DD6E70F2-0089-420E-924D-8B22EF8D52A6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390C618E-E604-4A80-932D-2C1AC4E3D8C6}" type="sibTrans" cxnId="{DD6E70F2-0089-420E-924D-8B22EF8D52A6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ru-RU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9A39B65-2FD2-43FA-BB91-DB36AE59D9DB}" type="pres">
      <dgm:prSet presAssocID="{20D280BB-FA4D-4070-9A31-DD5D0007C1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721E38-C074-4B3D-9C07-0E1D91C49131}" type="pres">
      <dgm:prSet presAssocID="{CA6EF9BF-D339-43C6-9A2C-D2EBDC9BC790}" presName="node" presStyleLbl="node1" presStyleIdx="0" presStyleCnt="5" custScaleX="164458" custLinFactNeighborX="-6822" custLinFactNeighborY="43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1A915-68E2-445F-B42F-92C6126D0965}" type="pres">
      <dgm:prSet presAssocID="{4E5C0869-C22B-485B-A7EF-8FB7E83B3183}" presName="sibTrans" presStyleCnt="0"/>
      <dgm:spPr/>
    </dgm:pt>
    <dgm:pt modelId="{AE7AB35F-1E55-413E-9961-D2E82D7CA5B8}" type="pres">
      <dgm:prSet presAssocID="{8FC33F0D-4562-4F3D-AEF8-1CA867A8B9E5}" presName="node" presStyleLbl="node1" presStyleIdx="1" presStyleCnt="5" custScaleX="21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C8718-97EE-44C0-B0C5-EC30416AC18D}" type="pres">
      <dgm:prSet presAssocID="{2870BCB1-766F-4EA9-B540-280A7B97E75E}" presName="sibTrans" presStyleCnt="0"/>
      <dgm:spPr/>
    </dgm:pt>
    <dgm:pt modelId="{F28C429B-B2CF-48AE-8E08-D37A8E5B7B71}" type="pres">
      <dgm:prSet presAssocID="{6443A288-5132-46AF-8A97-D852AD81C9E6}" presName="node" presStyleLbl="node1" presStyleIdx="2" presStyleCnt="5" custScaleX="154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417A4-43C0-4CC5-8A7C-2B7CBA76567E}" type="pres">
      <dgm:prSet presAssocID="{819D41E0-000C-48A7-A1DD-53EA102B2BB2}" presName="sibTrans" presStyleCnt="0"/>
      <dgm:spPr/>
    </dgm:pt>
    <dgm:pt modelId="{9E333474-8331-4EB8-B21F-4CE8C95577A9}" type="pres">
      <dgm:prSet presAssocID="{8F1E8685-16F6-4225-B5D3-51C516E026B9}" presName="node" presStyleLbl="node1" presStyleIdx="3" presStyleCnt="5" custScaleX="152092" custScaleY="212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90A40-B29B-4170-A395-9F6A473E5096}" type="pres">
      <dgm:prSet presAssocID="{E8D06973-4BCC-4D4F-8AB3-2E4CC260C543}" presName="sibTrans" presStyleCnt="0"/>
      <dgm:spPr/>
    </dgm:pt>
    <dgm:pt modelId="{B721EE2A-757F-45A6-8026-7F41D6ECEC4C}" type="pres">
      <dgm:prSet presAssocID="{4B1979D1-F642-4E1B-9661-FF711B8C18EF}" presName="node" presStyleLbl="node1" presStyleIdx="4" presStyleCnt="5" custScaleX="239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37AC9C-D3C9-47E0-86C2-DFFB3619E7A4}" srcId="{20D280BB-FA4D-4070-9A31-DD5D0007C157}" destId="{8FC33F0D-4562-4F3D-AEF8-1CA867A8B9E5}" srcOrd="1" destOrd="0" parTransId="{750651BF-AB25-4F99-92D3-BB33F9294322}" sibTransId="{2870BCB1-766F-4EA9-B540-280A7B97E75E}"/>
    <dgm:cxn modelId="{30F8DEDF-E09A-48F0-A2F2-239F5E836F6C}" type="presOf" srcId="{6443A288-5132-46AF-8A97-D852AD81C9E6}" destId="{F28C429B-B2CF-48AE-8E08-D37A8E5B7B71}" srcOrd="0" destOrd="0" presId="urn:microsoft.com/office/officeart/2005/8/layout/default"/>
    <dgm:cxn modelId="{F79CE3DD-91A7-464D-AE0B-C91B600DF1C4}" type="presOf" srcId="{8FC33F0D-4562-4F3D-AEF8-1CA867A8B9E5}" destId="{AE7AB35F-1E55-413E-9961-D2E82D7CA5B8}" srcOrd="0" destOrd="0" presId="urn:microsoft.com/office/officeart/2005/8/layout/default"/>
    <dgm:cxn modelId="{490D8462-5333-44B2-90D5-43BD7065C8B8}" srcId="{20D280BB-FA4D-4070-9A31-DD5D0007C157}" destId="{CA6EF9BF-D339-43C6-9A2C-D2EBDC9BC790}" srcOrd="0" destOrd="0" parTransId="{EFE7BE2D-D29F-41C6-B9C7-0025D5B9747B}" sibTransId="{4E5C0869-C22B-485B-A7EF-8FB7E83B3183}"/>
    <dgm:cxn modelId="{D6D2AEA8-3099-42D8-9B58-FF9DE34A74E5}" type="presOf" srcId="{4B1979D1-F642-4E1B-9661-FF711B8C18EF}" destId="{B721EE2A-757F-45A6-8026-7F41D6ECEC4C}" srcOrd="0" destOrd="0" presId="urn:microsoft.com/office/officeart/2005/8/layout/default"/>
    <dgm:cxn modelId="{B1EDF642-75B0-433C-B8F0-7A1E46A407B7}" type="presOf" srcId="{8F1E8685-16F6-4225-B5D3-51C516E026B9}" destId="{9E333474-8331-4EB8-B21F-4CE8C95577A9}" srcOrd="0" destOrd="0" presId="urn:microsoft.com/office/officeart/2005/8/layout/default"/>
    <dgm:cxn modelId="{CC4642FE-5DDC-40A0-9CB7-E2E80CFAE548}" srcId="{20D280BB-FA4D-4070-9A31-DD5D0007C157}" destId="{8F1E8685-16F6-4225-B5D3-51C516E026B9}" srcOrd="3" destOrd="0" parTransId="{77F4F3A6-73E3-40A5-88DB-F55C3C08A15F}" sibTransId="{E8D06973-4BCC-4D4F-8AB3-2E4CC260C543}"/>
    <dgm:cxn modelId="{DD6E70F2-0089-420E-924D-8B22EF8D52A6}" srcId="{20D280BB-FA4D-4070-9A31-DD5D0007C157}" destId="{4B1979D1-F642-4E1B-9661-FF711B8C18EF}" srcOrd="4" destOrd="0" parTransId="{75D0F591-C058-4A99-9EF2-D69CF0C83A14}" sibTransId="{390C618E-E604-4A80-932D-2C1AC4E3D8C6}"/>
    <dgm:cxn modelId="{81DE81B2-5FA7-4AAF-857B-511C575C95C5}" srcId="{20D280BB-FA4D-4070-9A31-DD5D0007C157}" destId="{6443A288-5132-46AF-8A97-D852AD81C9E6}" srcOrd="2" destOrd="0" parTransId="{A4CB3E59-1A65-46E4-900A-1AD8C5477281}" sibTransId="{819D41E0-000C-48A7-A1DD-53EA102B2BB2}"/>
    <dgm:cxn modelId="{AA0FF8D2-8435-4E27-BA7B-E9EEA8D33649}" type="presOf" srcId="{CA6EF9BF-D339-43C6-9A2C-D2EBDC9BC790}" destId="{BF721E38-C074-4B3D-9C07-0E1D91C49131}" srcOrd="0" destOrd="0" presId="urn:microsoft.com/office/officeart/2005/8/layout/default"/>
    <dgm:cxn modelId="{6CA1B81B-6F17-4B66-87E3-A64C0BA43D70}" type="presOf" srcId="{20D280BB-FA4D-4070-9A31-DD5D0007C157}" destId="{89A39B65-2FD2-43FA-BB91-DB36AE59D9DB}" srcOrd="0" destOrd="0" presId="urn:microsoft.com/office/officeart/2005/8/layout/default"/>
    <dgm:cxn modelId="{3EAD180F-C500-4667-81AC-E6ABE1B57847}" type="presParOf" srcId="{89A39B65-2FD2-43FA-BB91-DB36AE59D9DB}" destId="{BF721E38-C074-4B3D-9C07-0E1D91C49131}" srcOrd="0" destOrd="0" presId="urn:microsoft.com/office/officeart/2005/8/layout/default"/>
    <dgm:cxn modelId="{72DEAB3E-E895-41B2-B8B3-7D4C190B1F45}" type="presParOf" srcId="{89A39B65-2FD2-43FA-BB91-DB36AE59D9DB}" destId="{B0C1A915-68E2-445F-B42F-92C6126D0965}" srcOrd="1" destOrd="0" presId="urn:microsoft.com/office/officeart/2005/8/layout/default"/>
    <dgm:cxn modelId="{A4EC9531-79A2-4A6E-B5C7-5AC5EDEF31DA}" type="presParOf" srcId="{89A39B65-2FD2-43FA-BB91-DB36AE59D9DB}" destId="{AE7AB35F-1E55-413E-9961-D2E82D7CA5B8}" srcOrd="2" destOrd="0" presId="urn:microsoft.com/office/officeart/2005/8/layout/default"/>
    <dgm:cxn modelId="{CF5BACDE-48A5-4DBD-BC73-D12677E6BAC2}" type="presParOf" srcId="{89A39B65-2FD2-43FA-BB91-DB36AE59D9DB}" destId="{1ACC8718-97EE-44C0-B0C5-EC30416AC18D}" srcOrd="3" destOrd="0" presId="urn:microsoft.com/office/officeart/2005/8/layout/default"/>
    <dgm:cxn modelId="{12AC5BE5-33BB-4619-BB3E-1EBB59A5193D}" type="presParOf" srcId="{89A39B65-2FD2-43FA-BB91-DB36AE59D9DB}" destId="{F28C429B-B2CF-48AE-8E08-D37A8E5B7B71}" srcOrd="4" destOrd="0" presId="urn:microsoft.com/office/officeart/2005/8/layout/default"/>
    <dgm:cxn modelId="{FD1E98D8-747C-4022-92D7-2696F6395A8F}" type="presParOf" srcId="{89A39B65-2FD2-43FA-BB91-DB36AE59D9DB}" destId="{114417A4-43C0-4CC5-8A7C-2B7CBA76567E}" srcOrd="5" destOrd="0" presId="urn:microsoft.com/office/officeart/2005/8/layout/default"/>
    <dgm:cxn modelId="{C0E23A6F-0C8E-41E0-8E3C-C8AC72FE4EDC}" type="presParOf" srcId="{89A39B65-2FD2-43FA-BB91-DB36AE59D9DB}" destId="{9E333474-8331-4EB8-B21F-4CE8C95577A9}" srcOrd="6" destOrd="0" presId="urn:microsoft.com/office/officeart/2005/8/layout/default"/>
    <dgm:cxn modelId="{99C2CCDF-3C42-47C5-8923-A2D38F90A2E6}" type="presParOf" srcId="{89A39B65-2FD2-43FA-BB91-DB36AE59D9DB}" destId="{F5590A40-B29B-4170-A395-9F6A473E5096}" srcOrd="7" destOrd="0" presId="urn:microsoft.com/office/officeart/2005/8/layout/default"/>
    <dgm:cxn modelId="{997DB2AB-A2AF-4268-A4D4-B73ACF6E9A1A}" type="presParOf" srcId="{89A39B65-2FD2-43FA-BB91-DB36AE59D9DB}" destId="{B721EE2A-757F-45A6-8026-7F41D6ECEC4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D280BB-FA4D-4070-9A31-DD5D0007C15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EF9BF-D339-43C6-9A2C-D2EBDC9BC79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Печатный бюллетень «Подсказки»</a:t>
          </a:r>
          <a:endParaRPr lang="ru-RU" dirty="0"/>
        </a:p>
      </dgm:t>
    </dgm:pt>
    <dgm:pt modelId="{EFE7BE2D-D29F-41C6-B9C7-0025D5B9747B}" type="parTrans" cxnId="{490D8462-5333-44B2-90D5-43BD7065C8B8}">
      <dgm:prSet/>
      <dgm:spPr/>
      <dgm:t>
        <a:bodyPr/>
        <a:lstStyle/>
        <a:p>
          <a:endParaRPr lang="ru-RU"/>
        </a:p>
      </dgm:t>
    </dgm:pt>
    <dgm:pt modelId="{4E5C0869-C22B-485B-A7EF-8FB7E83B3183}" type="sibTrans" cxnId="{490D8462-5333-44B2-90D5-43BD7065C8B8}">
      <dgm:prSet/>
      <dgm:spPr/>
      <dgm:t>
        <a:bodyPr/>
        <a:lstStyle/>
        <a:p>
          <a:endParaRPr lang="ru-RU"/>
        </a:p>
      </dgm:t>
    </dgm:pt>
    <dgm:pt modelId="{8FC33F0D-4562-4F3D-AEF8-1CA867A8B9E5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Стенгазета</a:t>
          </a:r>
          <a:endParaRPr lang="ru-RU" dirty="0"/>
        </a:p>
      </dgm:t>
    </dgm:pt>
    <dgm:pt modelId="{750651BF-AB25-4F99-92D3-BB33F9294322}" type="parTrans" cxnId="{0D37AC9C-D3C9-47E0-86C2-DFFB3619E7A4}">
      <dgm:prSet/>
      <dgm:spPr/>
      <dgm:t>
        <a:bodyPr/>
        <a:lstStyle/>
        <a:p>
          <a:endParaRPr lang="ru-RU"/>
        </a:p>
      </dgm:t>
    </dgm:pt>
    <dgm:pt modelId="{2870BCB1-766F-4EA9-B540-280A7B97E75E}" type="sibTrans" cxnId="{0D37AC9C-D3C9-47E0-86C2-DFFB3619E7A4}">
      <dgm:prSet/>
      <dgm:spPr/>
      <dgm:t>
        <a:bodyPr/>
        <a:lstStyle/>
        <a:p>
          <a:endParaRPr lang="ru-RU"/>
        </a:p>
      </dgm:t>
    </dgm:pt>
    <dgm:pt modelId="{6443A288-5132-46AF-8A97-D852AD81C9E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Участие в школьной научной конференции «Эврика»</a:t>
          </a:r>
          <a:endParaRPr lang="ru-RU" dirty="0"/>
        </a:p>
      </dgm:t>
    </dgm:pt>
    <dgm:pt modelId="{A4CB3E59-1A65-46E4-900A-1AD8C5477281}" type="parTrans" cxnId="{81DE81B2-5FA7-4AAF-857B-511C575C95C5}">
      <dgm:prSet/>
      <dgm:spPr/>
      <dgm:t>
        <a:bodyPr/>
        <a:lstStyle/>
        <a:p>
          <a:endParaRPr lang="ru-RU"/>
        </a:p>
      </dgm:t>
    </dgm:pt>
    <dgm:pt modelId="{819D41E0-000C-48A7-A1DD-53EA102B2BB2}" type="sibTrans" cxnId="{81DE81B2-5FA7-4AAF-857B-511C575C95C5}">
      <dgm:prSet/>
      <dgm:spPr/>
      <dgm:t>
        <a:bodyPr/>
        <a:lstStyle/>
        <a:p>
          <a:endParaRPr lang="ru-RU"/>
        </a:p>
      </dgm:t>
    </dgm:pt>
    <dgm:pt modelId="{8F1E8685-16F6-4225-B5D3-51C516E026B9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Участие в дистанционных конкурсах</a:t>
          </a:r>
          <a:endParaRPr lang="ru-RU" dirty="0"/>
        </a:p>
      </dgm:t>
    </dgm:pt>
    <dgm:pt modelId="{77F4F3A6-73E3-40A5-88DB-F55C3C08A15F}" type="parTrans" cxnId="{CC4642FE-5DDC-40A0-9CB7-E2E80CFAE548}">
      <dgm:prSet/>
      <dgm:spPr/>
      <dgm:t>
        <a:bodyPr/>
        <a:lstStyle/>
        <a:p>
          <a:endParaRPr lang="ru-RU"/>
        </a:p>
      </dgm:t>
    </dgm:pt>
    <dgm:pt modelId="{E8D06973-4BCC-4D4F-8AB3-2E4CC260C543}" type="sibTrans" cxnId="{CC4642FE-5DDC-40A0-9CB7-E2E80CFAE548}">
      <dgm:prSet/>
      <dgm:spPr/>
      <dgm:t>
        <a:bodyPr/>
        <a:lstStyle/>
        <a:p>
          <a:endParaRPr lang="ru-RU"/>
        </a:p>
      </dgm:t>
    </dgm:pt>
    <dgm:pt modelId="{4B1979D1-F642-4E1B-9661-FF711B8C18E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Практическая работа (макет, плакат, демонстрационное пособие»</a:t>
          </a:r>
          <a:endParaRPr lang="ru-RU" dirty="0"/>
        </a:p>
      </dgm:t>
    </dgm:pt>
    <dgm:pt modelId="{75D0F591-C058-4A99-9EF2-D69CF0C83A14}" type="parTrans" cxnId="{DD6E70F2-0089-420E-924D-8B22EF8D52A6}">
      <dgm:prSet/>
      <dgm:spPr/>
      <dgm:t>
        <a:bodyPr/>
        <a:lstStyle/>
        <a:p>
          <a:endParaRPr lang="ru-RU"/>
        </a:p>
      </dgm:t>
    </dgm:pt>
    <dgm:pt modelId="{390C618E-E604-4A80-932D-2C1AC4E3D8C6}" type="sibTrans" cxnId="{DD6E70F2-0089-420E-924D-8B22EF8D52A6}">
      <dgm:prSet/>
      <dgm:spPr/>
      <dgm:t>
        <a:bodyPr/>
        <a:lstStyle/>
        <a:p>
          <a:endParaRPr lang="ru-RU"/>
        </a:p>
      </dgm:t>
    </dgm:pt>
    <dgm:pt modelId="{89A39B65-2FD2-43FA-BB91-DB36AE59D9DB}" type="pres">
      <dgm:prSet presAssocID="{20D280BB-FA4D-4070-9A31-DD5D0007C1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721E38-C074-4B3D-9C07-0E1D91C49131}" type="pres">
      <dgm:prSet presAssocID="{CA6EF9BF-D339-43C6-9A2C-D2EBDC9BC7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1A915-68E2-445F-B42F-92C6126D0965}" type="pres">
      <dgm:prSet presAssocID="{4E5C0869-C22B-485B-A7EF-8FB7E83B3183}" presName="sibTrans" presStyleCnt="0"/>
      <dgm:spPr/>
    </dgm:pt>
    <dgm:pt modelId="{AE7AB35F-1E55-413E-9961-D2E82D7CA5B8}" type="pres">
      <dgm:prSet presAssocID="{8FC33F0D-4562-4F3D-AEF8-1CA867A8B9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C8718-97EE-44C0-B0C5-EC30416AC18D}" type="pres">
      <dgm:prSet presAssocID="{2870BCB1-766F-4EA9-B540-280A7B97E75E}" presName="sibTrans" presStyleCnt="0"/>
      <dgm:spPr/>
    </dgm:pt>
    <dgm:pt modelId="{F28C429B-B2CF-48AE-8E08-D37A8E5B7B71}" type="pres">
      <dgm:prSet presAssocID="{6443A288-5132-46AF-8A97-D852AD81C9E6}" presName="node" presStyleLbl="node1" presStyleIdx="2" presStyleCnt="5" custScaleX="154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417A4-43C0-4CC5-8A7C-2B7CBA76567E}" type="pres">
      <dgm:prSet presAssocID="{819D41E0-000C-48A7-A1DD-53EA102B2BB2}" presName="sibTrans" presStyleCnt="0"/>
      <dgm:spPr/>
    </dgm:pt>
    <dgm:pt modelId="{9E333474-8331-4EB8-B21F-4CE8C95577A9}" type="pres">
      <dgm:prSet presAssocID="{8F1E8685-16F6-4225-B5D3-51C516E026B9}" presName="node" presStyleLbl="node1" presStyleIdx="3" presStyleCnt="5" custScaleX="152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90A40-B29B-4170-A395-9F6A473E5096}" type="pres">
      <dgm:prSet presAssocID="{E8D06973-4BCC-4D4F-8AB3-2E4CC260C543}" presName="sibTrans" presStyleCnt="0"/>
      <dgm:spPr/>
    </dgm:pt>
    <dgm:pt modelId="{B721EE2A-757F-45A6-8026-7F41D6ECEC4C}" type="pres">
      <dgm:prSet presAssocID="{4B1979D1-F642-4E1B-9661-FF711B8C18EF}" presName="node" presStyleLbl="node1" presStyleIdx="4" presStyleCnt="5" custScaleX="319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03CE8-D309-48B4-B7B6-8EB945869040}" type="presOf" srcId="{8FC33F0D-4562-4F3D-AEF8-1CA867A8B9E5}" destId="{AE7AB35F-1E55-413E-9961-D2E82D7CA5B8}" srcOrd="0" destOrd="0" presId="urn:microsoft.com/office/officeart/2005/8/layout/default"/>
    <dgm:cxn modelId="{0D37AC9C-D3C9-47E0-86C2-DFFB3619E7A4}" srcId="{20D280BB-FA4D-4070-9A31-DD5D0007C157}" destId="{8FC33F0D-4562-4F3D-AEF8-1CA867A8B9E5}" srcOrd="1" destOrd="0" parTransId="{750651BF-AB25-4F99-92D3-BB33F9294322}" sibTransId="{2870BCB1-766F-4EA9-B540-280A7B97E75E}"/>
    <dgm:cxn modelId="{67A6271A-9328-4004-8333-C5AB393F885D}" type="presOf" srcId="{4B1979D1-F642-4E1B-9661-FF711B8C18EF}" destId="{B721EE2A-757F-45A6-8026-7F41D6ECEC4C}" srcOrd="0" destOrd="0" presId="urn:microsoft.com/office/officeart/2005/8/layout/default"/>
    <dgm:cxn modelId="{490D8462-5333-44B2-90D5-43BD7065C8B8}" srcId="{20D280BB-FA4D-4070-9A31-DD5D0007C157}" destId="{CA6EF9BF-D339-43C6-9A2C-D2EBDC9BC790}" srcOrd="0" destOrd="0" parTransId="{EFE7BE2D-D29F-41C6-B9C7-0025D5B9747B}" sibTransId="{4E5C0869-C22B-485B-A7EF-8FB7E83B3183}"/>
    <dgm:cxn modelId="{9D87D9FB-268C-4504-9DC4-E1A3240822D9}" type="presOf" srcId="{8F1E8685-16F6-4225-B5D3-51C516E026B9}" destId="{9E333474-8331-4EB8-B21F-4CE8C95577A9}" srcOrd="0" destOrd="0" presId="urn:microsoft.com/office/officeart/2005/8/layout/default"/>
    <dgm:cxn modelId="{F7B76C28-621E-435E-8EFC-DE544FE80424}" type="presOf" srcId="{6443A288-5132-46AF-8A97-D852AD81C9E6}" destId="{F28C429B-B2CF-48AE-8E08-D37A8E5B7B71}" srcOrd="0" destOrd="0" presId="urn:microsoft.com/office/officeart/2005/8/layout/default"/>
    <dgm:cxn modelId="{CC4642FE-5DDC-40A0-9CB7-E2E80CFAE548}" srcId="{20D280BB-FA4D-4070-9A31-DD5D0007C157}" destId="{8F1E8685-16F6-4225-B5D3-51C516E026B9}" srcOrd="3" destOrd="0" parTransId="{77F4F3A6-73E3-40A5-88DB-F55C3C08A15F}" sibTransId="{E8D06973-4BCC-4D4F-8AB3-2E4CC260C543}"/>
    <dgm:cxn modelId="{DD6E70F2-0089-420E-924D-8B22EF8D52A6}" srcId="{20D280BB-FA4D-4070-9A31-DD5D0007C157}" destId="{4B1979D1-F642-4E1B-9661-FF711B8C18EF}" srcOrd="4" destOrd="0" parTransId="{75D0F591-C058-4A99-9EF2-D69CF0C83A14}" sibTransId="{390C618E-E604-4A80-932D-2C1AC4E3D8C6}"/>
    <dgm:cxn modelId="{EC6E2E56-2FC9-40CB-9BFF-E1A920908FD8}" type="presOf" srcId="{20D280BB-FA4D-4070-9A31-DD5D0007C157}" destId="{89A39B65-2FD2-43FA-BB91-DB36AE59D9DB}" srcOrd="0" destOrd="0" presId="urn:microsoft.com/office/officeart/2005/8/layout/default"/>
    <dgm:cxn modelId="{81DE81B2-5FA7-4AAF-857B-511C575C95C5}" srcId="{20D280BB-FA4D-4070-9A31-DD5D0007C157}" destId="{6443A288-5132-46AF-8A97-D852AD81C9E6}" srcOrd="2" destOrd="0" parTransId="{A4CB3E59-1A65-46E4-900A-1AD8C5477281}" sibTransId="{819D41E0-000C-48A7-A1DD-53EA102B2BB2}"/>
    <dgm:cxn modelId="{EF75A478-F782-4BFD-B8F4-7DD90A5A1A03}" type="presOf" srcId="{CA6EF9BF-D339-43C6-9A2C-D2EBDC9BC790}" destId="{BF721E38-C074-4B3D-9C07-0E1D91C49131}" srcOrd="0" destOrd="0" presId="urn:microsoft.com/office/officeart/2005/8/layout/default"/>
    <dgm:cxn modelId="{D69E9284-084F-4D35-BD41-EC1C8E41F42D}" type="presParOf" srcId="{89A39B65-2FD2-43FA-BB91-DB36AE59D9DB}" destId="{BF721E38-C074-4B3D-9C07-0E1D91C49131}" srcOrd="0" destOrd="0" presId="urn:microsoft.com/office/officeart/2005/8/layout/default"/>
    <dgm:cxn modelId="{D1ABC390-A314-4A35-9032-7B79F744F019}" type="presParOf" srcId="{89A39B65-2FD2-43FA-BB91-DB36AE59D9DB}" destId="{B0C1A915-68E2-445F-B42F-92C6126D0965}" srcOrd="1" destOrd="0" presId="urn:microsoft.com/office/officeart/2005/8/layout/default"/>
    <dgm:cxn modelId="{02105834-802B-43C9-B062-7EABCFB3C17A}" type="presParOf" srcId="{89A39B65-2FD2-43FA-BB91-DB36AE59D9DB}" destId="{AE7AB35F-1E55-413E-9961-D2E82D7CA5B8}" srcOrd="2" destOrd="0" presId="urn:microsoft.com/office/officeart/2005/8/layout/default"/>
    <dgm:cxn modelId="{9A739FA5-45FE-4219-B9A1-9B1129E7E1C4}" type="presParOf" srcId="{89A39B65-2FD2-43FA-BB91-DB36AE59D9DB}" destId="{1ACC8718-97EE-44C0-B0C5-EC30416AC18D}" srcOrd="3" destOrd="0" presId="urn:microsoft.com/office/officeart/2005/8/layout/default"/>
    <dgm:cxn modelId="{9A4A2F7C-2466-4283-BE30-EFB00A1385EB}" type="presParOf" srcId="{89A39B65-2FD2-43FA-BB91-DB36AE59D9DB}" destId="{F28C429B-B2CF-48AE-8E08-D37A8E5B7B71}" srcOrd="4" destOrd="0" presId="urn:microsoft.com/office/officeart/2005/8/layout/default"/>
    <dgm:cxn modelId="{55C4461A-7866-45CC-9F5F-AA76ABAFF2C6}" type="presParOf" srcId="{89A39B65-2FD2-43FA-BB91-DB36AE59D9DB}" destId="{114417A4-43C0-4CC5-8A7C-2B7CBA76567E}" srcOrd="5" destOrd="0" presId="urn:microsoft.com/office/officeart/2005/8/layout/default"/>
    <dgm:cxn modelId="{6E888CC9-2790-4CD7-830D-78256709F7B6}" type="presParOf" srcId="{89A39B65-2FD2-43FA-BB91-DB36AE59D9DB}" destId="{9E333474-8331-4EB8-B21F-4CE8C95577A9}" srcOrd="6" destOrd="0" presId="urn:microsoft.com/office/officeart/2005/8/layout/default"/>
    <dgm:cxn modelId="{7634D7EF-2E36-462C-8801-94A97494FB37}" type="presParOf" srcId="{89A39B65-2FD2-43FA-BB91-DB36AE59D9DB}" destId="{F5590A40-B29B-4170-A395-9F6A473E5096}" srcOrd="7" destOrd="0" presId="urn:microsoft.com/office/officeart/2005/8/layout/default"/>
    <dgm:cxn modelId="{0B117F8C-DBC9-422C-8406-560C05D3172E}" type="presParOf" srcId="{89A39B65-2FD2-43FA-BB91-DB36AE59D9DB}" destId="{B721EE2A-757F-45A6-8026-7F41D6ECEC4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7FF8DB-5AD3-4141-88F6-C6B35187D880}">
      <dsp:nvSpPr>
        <dsp:cNvPr id="0" name=""/>
        <dsp:cNvSpPr/>
      </dsp:nvSpPr>
      <dsp:spPr>
        <a:xfrm>
          <a:off x="0" y="437708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DA769-A184-4F21-8A44-13334621F164}">
      <dsp:nvSpPr>
        <dsp:cNvPr id="0" name=""/>
        <dsp:cNvSpPr/>
      </dsp:nvSpPr>
      <dsp:spPr>
        <a:xfrm>
          <a:off x="391790" y="39188"/>
          <a:ext cx="783579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Отрицательные числа, 34 часа, 4.12-5.02 </a:t>
          </a:r>
          <a:endParaRPr lang="ru-RU" sz="2700" kern="1200" dirty="0"/>
        </a:p>
      </dsp:txBody>
      <dsp:txXfrm>
        <a:off x="391790" y="39188"/>
        <a:ext cx="7835792" cy="797040"/>
      </dsp:txXfrm>
    </dsp:sp>
    <dsp:sp modelId="{14CAF769-674E-4177-9581-D84C13C16333}">
      <dsp:nvSpPr>
        <dsp:cNvPr id="0" name=""/>
        <dsp:cNvSpPr/>
      </dsp:nvSpPr>
      <dsp:spPr>
        <a:xfrm>
          <a:off x="0" y="1662428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81934-3078-411F-95B0-B798895AB6E1}">
      <dsp:nvSpPr>
        <dsp:cNvPr id="0" name=""/>
        <dsp:cNvSpPr/>
      </dsp:nvSpPr>
      <dsp:spPr>
        <a:xfrm>
          <a:off x="391790" y="1263908"/>
          <a:ext cx="783579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к/</a:t>
          </a:r>
          <a:r>
            <a:rPr lang="ru-RU" sz="2700" kern="1200" dirty="0" err="1" smtClean="0"/>
            <a:t>р</a:t>
          </a:r>
          <a:r>
            <a:rPr lang="ru-RU" sz="2700" kern="1200" dirty="0" smtClean="0"/>
            <a:t> №5 «Отрицательные числа», 26.12</a:t>
          </a:r>
          <a:endParaRPr lang="ru-RU" sz="2700" kern="1200" dirty="0"/>
        </a:p>
      </dsp:txBody>
      <dsp:txXfrm>
        <a:off x="391790" y="1263908"/>
        <a:ext cx="7835792" cy="797040"/>
      </dsp:txXfrm>
    </dsp:sp>
    <dsp:sp modelId="{1A32F5F9-D0FD-43B7-95B7-076041A94264}">
      <dsp:nvSpPr>
        <dsp:cNvPr id="0" name=""/>
        <dsp:cNvSpPr/>
      </dsp:nvSpPr>
      <dsp:spPr>
        <a:xfrm>
          <a:off x="0" y="3806374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AEE15-BA42-420B-9D6F-ADFE5625AE9B}">
      <dsp:nvSpPr>
        <dsp:cNvPr id="0" name=""/>
        <dsp:cNvSpPr/>
      </dsp:nvSpPr>
      <dsp:spPr>
        <a:xfrm>
          <a:off x="391790" y="2488628"/>
          <a:ext cx="7835792" cy="1716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к/</a:t>
          </a:r>
          <a:r>
            <a:rPr lang="ru-RU" sz="2700" kern="1200" dirty="0" err="1" smtClean="0"/>
            <a:t>р</a:t>
          </a:r>
          <a:r>
            <a:rPr lang="ru-RU" sz="2700" kern="1200" dirty="0" smtClean="0"/>
            <a:t> №5 «Действия с отрицательными числами»,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5.02</a:t>
          </a:r>
          <a:endParaRPr lang="ru-RU" sz="2700" kern="1200" dirty="0"/>
        </a:p>
      </dsp:txBody>
      <dsp:txXfrm>
        <a:off x="391790" y="2488628"/>
        <a:ext cx="7835792" cy="17162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721E38-C074-4B3D-9C07-0E1D91C49131}">
      <dsp:nvSpPr>
        <dsp:cNvPr id="0" name=""/>
        <dsp:cNvSpPr/>
      </dsp:nvSpPr>
      <dsp:spPr>
        <a:xfrm>
          <a:off x="216023" y="504060"/>
          <a:ext cx="3167408" cy="11555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Контрольные работы</a:t>
          </a:r>
          <a:endParaRPr lang="ru-RU" sz="23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16023" y="504060"/>
        <a:ext cx="3167408" cy="1155580"/>
      </dsp:txXfrm>
    </dsp:sp>
    <dsp:sp modelId="{AE7AB35F-1E55-413E-9961-D2E82D7CA5B8}">
      <dsp:nvSpPr>
        <dsp:cNvPr id="0" name=""/>
        <dsp:cNvSpPr/>
      </dsp:nvSpPr>
      <dsp:spPr>
        <a:xfrm>
          <a:off x="3707417" y="181"/>
          <a:ext cx="4154081" cy="1155580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Задания в формате ЕГЭ в рабочей тетради</a:t>
          </a:r>
          <a:endParaRPr lang="ru-RU" sz="23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3707417" y="181"/>
        <a:ext cx="4154081" cy="1155580"/>
      </dsp:txXfrm>
    </dsp:sp>
    <dsp:sp modelId="{F28C429B-B2CF-48AE-8E08-D37A8E5B7B71}">
      <dsp:nvSpPr>
        <dsp:cNvPr id="0" name=""/>
        <dsp:cNvSpPr/>
      </dsp:nvSpPr>
      <dsp:spPr>
        <a:xfrm>
          <a:off x="1052625" y="2000805"/>
          <a:ext cx="2981821" cy="115558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Обобщение темы в презентации и защита</a:t>
          </a:r>
          <a:endParaRPr lang="ru-RU" sz="23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052625" y="2000805"/>
        <a:ext cx="2981821" cy="1155580"/>
      </dsp:txXfrm>
    </dsp:sp>
    <dsp:sp modelId="{9E333474-8331-4EB8-B21F-4CE8C95577A9}">
      <dsp:nvSpPr>
        <dsp:cNvPr id="0" name=""/>
        <dsp:cNvSpPr/>
      </dsp:nvSpPr>
      <dsp:spPr>
        <a:xfrm>
          <a:off x="4227043" y="1348358"/>
          <a:ext cx="2929243" cy="2460474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Создание вики-сайта или ведение </a:t>
          </a:r>
          <a:r>
            <a:rPr lang="ru-RU" sz="2300" b="1" kern="1200" cap="none" spc="50" dirty="0" err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блога</a:t>
          </a: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 (средства </a:t>
          </a:r>
          <a:r>
            <a:rPr lang="ru-RU" sz="2300" b="1" kern="1200" cap="none" spc="50" dirty="0" err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Веб</a:t>
          </a: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2.0)</a:t>
          </a:r>
          <a:endParaRPr lang="ru-RU" sz="23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227043" y="1348358"/>
        <a:ext cx="2929243" cy="2460474"/>
      </dsp:txXfrm>
    </dsp:sp>
    <dsp:sp modelId="{B721EE2A-757F-45A6-8026-7F41D6ECEC4C}">
      <dsp:nvSpPr>
        <dsp:cNvPr id="0" name=""/>
        <dsp:cNvSpPr/>
      </dsp:nvSpPr>
      <dsp:spPr>
        <a:xfrm>
          <a:off x="1800199" y="4001429"/>
          <a:ext cx="4608513" cy="115558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Устный журнал для уч-ся других 6 классов </a:t>
          </a:r>
          <a:endParaRPr lang="ru-RU" sz="23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800199" y="4001429"/>
        <a:ext cx="4608513" cy="1155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721E38-C074-4B3D-9C07-0E1D91C49131}">
      <dsp:nvSpPr>
        <dsp:cNvPr id="0" name=""/>
        <dsp:cNvSpPr/>
      </dsp:nvSpPr>
      <dsp:spPr>
        <a:xfrm>
          <a:off x="1785478" y="3469"/>
          <a:ext cx="2208550" cy="132513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Печатный бюллетень «Подсказки»</a:t>
          </a:r>
          <a:endParaRPr lang="ru-RU" sz="2600" kern="1200" dirty="0"/>
        </a:p>
      </dsp:txBody>
      <dsp:txXfrm>
        <a:off x="1785478" y="3469"/>
        <a:ext cx="2208550" cy="1325130"/>
      </dsp:txXfrm>
    </dsp:sp>
    <dsp:sp modelId="{AE7AB35F-1E55-413E-9961-D2E82D7CA5B8}">
      <dsp:nvSpPr>
        <dsp:cNvPr id="0" name=""/>
        <dsp:cNvSpPr/>
      </dsp:nvSpPr>
      <dsp:spPr>
        <a:xfrm>
          <a:off x="4214883" y="3469"/>
          <a:ext cx="2208550" cy="132513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Стенгазета</a:t>
          </a:r>
          <a:endParaRPr lang="ru-RU" sz="2600" kern="1200" dirty="0"/>
        </a:p>
      </dsp:txBody>
      <dsp:txXfrm>
        <a:off x="4214883" y="3469"/>
        <a:ext cx="2208550" cy="1325130"/>
      </dsp:txXfrm>
    </dsp:sp>
    <dsp:sp modelId="{F28C429B-B2CF-48AE-8E08-D37A8E5B7B71}">
      <dsp:nvSpPr>
        <dsp:cNvPr id="0" name=""/>
        <dsp:cNvSpPr/>
      </dsp:nvSpPr>
      <dsp:spPr>
        <a:xfrm>
          <a:off x="604853" y="1549454"/>
          <a:ext cx="3419321" cy="132513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Участие в школьной научной конференции «Эврика»</a:t>
          </a:r>
          <a:endParaRPr lang="ru-RU" sz="2600" kern="1200" dirty="0"/>
        </a:p>
      </dsp:txBody>
      <dsp:txXfrm>
        <a:off x="604853" y="1549454"/>
        <a:ext cx="3419321" cy="1325130"/>
      </dsp:txXfrm>
    </dsp:sp>
    <dsp:sp modelId="{9E333474-8331-4EB8-B21F-4CE8C95577A9}">
      <dsp:nvSpPr>
        <dsp:cNvPr id="0" name=""/>
        <dsp:cNvSpPr/>
      </dsp:nvSpPr>
      <dsp:spPr>
        <a:xfrm>
          <a:off x="4245030" y="1549454"/>
          <a:ext cx="3359027" cy="132513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Участие в дистанционных конкурсах</a:t>
          </a:r>
          <a:endParaRPr lang="ru-RU" sz="2600" kern="1200" dirty="0"/>
        </a:p>
      </dsp:txBody>
      <dsp:txXfrm>
        <a:off x="4245030" y="1549454"/>
        <a:ext cx="3359027" cy="1325130"/>
      </dsp:txXfrm>
    </dsp:sp>
    <dsp:sp modelId="{B721EE2A-757F-45A6-8026-7F41D6ECEC4C}">
      <dsp:nvSpPr>
        <dsp:cNvPr id="0" name=""/>
        <dsp:cNvSpPr/>
      </dsp:nvSpPr>
      <dsp:spPr>
        <a:xfrm>
          <a:off x="576065" y="3095440"/>
          <a:ext cx="7056781" cy="132513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Практическая работа (макет, плакат, демонстрационное пособие»</a:t>
          </a:r>
          <a:endParaRPr lang="ru-RU" sz="2600" kern="1200" dirty="0"/>
        </a:p>
      </dsp:txBody>
      <dsp:txXfrm>
        <a:off x="576065" y="3095440"/>
        <a:ext cx="7056781" cy="1325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6F42-8444-45A4-AD95-01BC31AE2DC9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2321-877A-429F-A2AD-97A11C774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изучения и контроля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56084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Формы отчёта по теме</a:t>
            </a:r>
            <a:endParaRPr lang="ru-RU" sz="6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700808"/>
          <a:ext cx="8208912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56084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Формы отчёта по теме</a:t>
            </a:r>
            <a:endParaRPr lang="ru-RU" sz="6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700808"/>
          <a:ext cx="820891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204864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Вариант 1.</a:t>
            </a:r>
            <a:r>
              <a:rPr lang="ru-RU" dirty="0" smtClean="0"/>
              <a:t> </a:t>
            </a:r>
          </a:p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3. </a:t>
            </a:r>
            <a:r>
              <a:rPr lang="ru-RU" i="1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(2).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68760"/>
            <a:ext cx="4968552" cy="199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91680" y="3789039"/>
          <a:ext cx="4320480" cy="895709"/>
        </p:xfrm>
        <a:graphic>
          <a:graphicData uri="http://schemas.openxmlformats.org/presentationml/2006/ole">
            <p:oleObj spid="_x0000_s1029" name="Формула" r:id="rId4" imgW="2082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412776"/>
            <a:ext cx="7056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Вариант 2.</a:t>
            </a:r>
            <a:r>
              <a:rPr lang="ru-RU" dirty="0" smtClean="0"/>
              <a:t> </a:t>
            </a:r>
          </a:p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en-US" i="1" dirty="0" smtClean="0"/>
              <a:t>T</a:t>
            </a:r>
            <a:r>
              <a:rPr lang="ru-RU" dirty="0" smtClean="0"/>
              <a:t>(–0,5),  </a:t>
            </a:r>
            <a:r>
              <a:rPr lang="en-US" i="1" dirty="0" smtClean="0"/>
              <a:t>Z</a:t>
            </a:r>
            <a:r>
              <a:rPr lang="ru-RU" dirty="0" smtClean="0"/>
              <a:t>(–0,3),  </a:t>
            </a:r>
            <a:r>
              <a:rPr lang="en-US" i="1" dirty="0" smtClean="0"/>
              <a:t>Y</a:t>
            </a:r>
            <a:r>
              <a:rPr lang="ru-RU" dirty="0" smtClean="0"/>
              <a:t>(0,55), </a:t>
            </a:r>
            <a:r>
              <a:rPr lang="en-US" i="1" dirty="0" smtClean="0"/>
              <a:t>X</a:t>
            </a:r>
            <a:r>
              <a:rPr lang="ru-RU" dirty="0" smtClean="0"/>
              <a:t>(1,1.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3. </a:t>
            </a:r>
            <a:r>
              <a:rPr lang="en-US" i="1" dirty="0" smtClean="0"/>
              <a:t>Y</a:t>
            </a:r>
            <a:r>
              <a:rPr lang="ru-RU" baseline="-25000" dirty="0" smtClean="0"/>
              <a:t>1</a:t>
            </a:r>
            <a:r>
              <a:rPr lang="ru-RU" dirty="0" smtClean="0"/>
              <a:t>(5).</a:t>
            </a:r>
          </a:p>
          <a:p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7248103" cy="149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139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Сроки изучения и контроля</vt:lpstr>
      <vt:lpstr>Слайд 2</vt:lpstr>
      <vt:lpstr>Слайд 3</vt:lpstr>
      <vt:lpstr>ответы</vt:lpstr>
      <vt:lpstr>ответы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изучения и контроля</dc:title>
  <dc:creator>МВ Стр</dc:creator>
  <cp:lastModifiedBy>МВ Стр</cp:lastModifiedBy>
  <cp:revision>3</cp:revision>
  <dcterms:created xsi:type="dcterms:W3CDTF">2012-12-13T05:34:13Z</dcterms:created>
  <dcterms:modified xsi:type="dcterms:W3CDTF">2013-06-24T07:41:33Z</dcterms:modified>
</cp:coreProperties>
</file>