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60" r:id="rId4"/>
    <p:sldId id="261" r:id="rId5"/>
    <p:sldId id="259" r:id="rId6"/>
    <p:sldId id="262" r:id="rId7"/>
    <p:sldId id="263" r:id="rId8"/>
    <p:sldId id="280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9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F261F4B4-348B-4078-BABF-FDB34DCA6B3F}" type="datetimeFigureOut">
              <a:rPr lang="ru-RU" smtClean="0"/>
              <a:pPr/>
              <a:t>07.07.2017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0FB4655-4D71-440C-828C-32B924E1D6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Тема урока </a:t>
            </a:r>
            <a:br>
              <a:rPr lang="ru-RU" dirty="0" smtClean="0">
                <a:solidFill>
                  <a:schemeClr val="tx2"/>
                </a:solidFill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«Архимедова сила»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8074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4.Где большой вес имеют солидные караси, в родном озере или на чужой сковородке?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638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551837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5.Один прекрасно воспитанный, скромный, вежливый мальчик погрузился в жидкость и вёл себя там хорошо. Но жидкость всё равно вытолкала его. За что выперли ни в чём не виноватого ребёнка?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3502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Задача: Слиток золота и серебра имеет массу 300г. При погружении в воду его вес равен 2,75 Н. Определите массу серебра и массу золота в этом слитке.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682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Сформулируйте закон Паскаля?</a:t>
            </a:r>
          </a:p>
          <a:p>
            <a:endParaRPr lang="ru-RU" dirty="0" smtClean="0"/>
          </a:p>
          <a:p>
            <a:r>
              <a:rPr lang="ru-RU" dirty="0" smtClean="0"/>
              <a:t>2. Как вычислить давление жидкости на некоторой глубине   h ?</a:t>
            </a:r>
          </a:p>
          <a:p>
            <a:endParaRPr lang="ru-RU" dirty="0" smtClean="0"/>
          </a:p>
          <a:p>
            <a:r>
              <a:rPr lang="ru-RU" dirty="0" smtClean="0"/>
              <a:t>3 Как направлена выталкивающая сила?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4. На дне аквариума находится камень, полностью погруженный в воду. Изменится ли действующая на камень выталкивающая сила при доливании воды в аквариум?</a:t>
            </a:r>
          </a:p>
          <a:p>
            <a:endParaRPr lang="ru-RU" dirty="0" smtClean="0"/>
          </a:p>
          <a:p>
            <a:r>
              <a:rPr lang="ru-RU" dirty="0" smtClean="0"/>
              <a:t>5.Почему вес тела в воде меньше веса тела в воздухе?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1809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0876" y="1772816"/>
            <a:ext cx="4083411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5907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578718"/>
            <a:ext cx="5040560" cy="3650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79982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92696"/>
            <a:ext cx="604867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881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36712"/>
            <a:ext cx="5976664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22192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1.Генерал нырнул в жидкость солдатиком и  подвергся действию  выталкивающих сил. Можно ли утверждать, что жидкость вытолкала генерала в шею?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3478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80728"/>
            <a:ext cx="21145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86000" y="24133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2. Пожилые греки рассказывают, что Архимед обладал чудовищной силой. Даже стоя пояс в воде, он легко поднимал одной левой рукой массу в 1000 кг. Правда, только до пояса, выше поднимать отказывался. Могут ли Быть правдой эти  россказни?</a:t>
            </a:r>
          </a:p>
          <a:p>
            <a:r>
              <a:rPr lang="ru-RU" dirty="0"/>
              <a:t>  </a:t>
            </a:r>
          </a:p>
        </p:txBody>
      </p:sp>
    </p:spTree>
    <p:extLst>
      <p:ext uri="{BB962C8B-B14F-4D97-AF65-F5344CB8AC3E}">
        <p14:creationId xmlns="" xmlns:p14="http://schemas.microsoft.com/office/powerpoint/2010/main" val="289968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690336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3. Почему в недосоленном супе ощипанная курица тонет, а в пересоленном спасается вплавь?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3248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111</TotalTime>
  <Words>231</Words>
  <Application>Microsoft Office PowerPoint</Application>
  <PresentationFormat>Экран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Тема урока  </vt:lpstr>
      <vt:lpstr>Вопросы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Джавдят</dc:creator>
  <cp:lastModifiedBy>Sotnikova.MA</cp:lastModifiedBy>
  <cp:revision>11</cp:revision>
  <dcterms:created xsi:type="dcterms:W3CDTF">2013-11-25T08:55:32Z</dcterms:created>
  <dcterms:modified xsi:type="dcterms:W3CDTF">2017-07-07T09:08:15Z</dcterms:modified>
</cp:coreProperties>
</file>