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6" r:id="rId6"/>
    <p:sldId id="261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442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80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438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090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347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427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887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6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95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0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016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C222-86D4-416F-A9A0-4B9EA1442E09}" type="datetimeFigureOut">
              <a:rPr lang="ru-RU" smtClean="0"/>
              <a:t>19.01.2017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6D75-13DF-48EC-BB78-236880779E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73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5" descr="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8280920" cy="619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38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кола\Мероприятия\меропрития 2015\учитель года 2016\к откр уроку\74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4251068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232915" cy="452596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6696744" cy="32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47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Школа\Мероприятия\мероприятия 2016\учитель года 2017\Открытый урок\сила то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871642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83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19.01.2017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776413"/>
            <a:ext cx="81915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18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ИГРА «Третий лишний»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выделите лишний элемент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Обозначение силы тока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Единица измерения силы тока Ампер.</a:t>
            </a: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Лед тает и кристаллизуется при 0 </a:t>
            </a:r>
            <a:r>
              <a:rPr lang="ru-RU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32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89110"/>
            <a:ext cx="824440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Опорный конспект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Определение силы тока. 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Обозначение сила тока..</a:t>
            </a:r>
          </a:p>
          <a:p>
            <a:pPr marL="571500" indent="-571500">
              <a:buFontTx/>
              <a:buChar char="-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Формула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для вычисления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силы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тока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- Единицы измерения силы тока.</a:t>
            </a:r>
          </a:p>
        </p:txBody>
      </p:sp>
    </p:spTree>
    <p:extLst>
      <p:ext uri="{BB962C8B-B14F-4D97-AF65-F5344CB8AC3E}">
        <p14:creationId xmlns:p14="http://schemas.microsoft.com/office/powerpoint/2010/main" val="19581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8_145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06575" y="1600200"/>
            <a:ext cx="5532438" cy="4525963"/>
          </a:xfrm>
        </p:spPr>
      </p:pic>
    </p:spTree>
    <p:extLst>
      <p:ext uri="{BB962C8B-B14F-4D97-AF65-F5344CB8AC3E}">
        <p14:creationId xmlns:p14="http://schemas.microsoft.com/office/powerpoint/2010/main" val="33419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Школа\Мероприятия\меропрития 2015\учитель года 2016\к откр уроку\74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656"/>
            <a:ext cx="4251068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232915" cy="452596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429000"/>
            <a:ext cx="6696744" cy="3259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0943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7" name="Picture 3" descr="F:\Школа\Мероприятия\меропрития 2015\учитель года 2016\к откр уроку\Костина Ольга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1"/>
            <a:ext cx="4395335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4348" y="2618348"/>
            <a:ext cx="3551894" cy="492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61</Words>
  <Application>Microsoft Office PowerPoint</Application>
  <PresentationFormat>Экран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19.01.2017</vt:lpstr>
      <vt:lpstr>ИГРА «Третий лишний»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в страну электричества»</dc:title>
  <dc:creator>физика</dc:creator>
  <cp:lastModifiedBy>физика</cp:lastModifiedBy>
  <cp:revision>11</cp:revision>
  <dcterms:created xsi:type="dcterms:W3CDTF">2017-01-16T10:23:38Z</dcterms:created>
  <dcterms:modified xsi:type="dcterms:W3CDTF">2017-01-19T07:02:14Z</dcterms:modified>
</cp:coreProperties>
</file>