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4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C0C"/>
    <a:srgbClr val="ED1064"/>
    <a:srgbClr val="005CA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316"/>
  </p:normalViewPr>
  <p:slideViewPr>
    <p:cSldViewPr showGuides="1">
      <p:cViewPr>
        <p:scale>
          <a:sx n="100" d="100"/>
          <a:sy n="100" d="100"/>
        </p:scale>
        <p:origin x="-516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8911F-C8B4-4DD2-B18D-F3882A0788BB}" type="datetimeFigureOut">
              <a:rPr lang="ru-RU" smtClean="0"/>
              <a:pPr/>
              <a:t>23.06.2017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C1A6E-6B58-407B-B8B9-3ADF7A615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B2CF4-2A2A-4D64-A564-F4AF4D5F09A0}" type="datetimeFigureOut">
              <a:rPr lang="ru-RU" smtClean="0"/>
              <a:pPr/>
              <a:t>23.06.2017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C5A6C-E1A5-4B8F-A6B4-70D18CEC0A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C5A6C-E1A5-4B8F-A6B4-70D18CEC0A12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 слайд с лого и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57200" y="3714752"/>
            <a:ext cx="8229600" cy="2411411"/>
          </a:xfrm>
        </p:spPr>
        <p:txBody>
          <a:bodyPr/>
          <a:lstStyle>
            <a:lvl1pPr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ru-RU" dirty="0" err="1" smtClean="0"/>
              <a:t>аапап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23.06.2017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85720" y="6143644"/>
            <a:ext cx="314327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1428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1571" y="1214422"/>
            <a:ext cx="6500858" cy="157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380312" y="5733256"/>
            <a:ext cx="1440160" cy="1008112"/>
          </a:xfrm>
        </p:spPr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E:\USERS\Savelevatv\Downloads\bag-1245954_960_720 (1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805264"/>
            <a:ext cx="1390080" cy="928480"/>
          </a:xfrm>
          <a:prstGeom prst="rect">
            <a:avLst/>
          </a:prstGeom>
          <a:noFill/>
        </p:spPr>
      </p:pic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3923928" y="6165304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/>
            <a:r>
              <a:rPr lang="ru-RU" sz="1200" b="1" dirty="0" smtClean="0">
                <a:solidFill>
                  <a:srgbClr val="EA3C0C"/>
                </a:solidFill>
              </a:rPr>
              <a:t>Конкурс «Творческая мастерская педагога: </a:t>
            </a:r>
          </a:p>
          <a:p>
            <a:pPr lvl="0" algn="ctr"/>
            <a:r>
              <a:rPr lang="ru-RU" sz="1200" b="1" dirty="0" smtClean="0">
                <a:solidFill>
                  <a:srgbClr val="EA3C0C"/>
                </a:solidFill>
              </a:rPr>
              <a:t>ЛЭПБУК  своими руками»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 hasCustomPrompt="1"/>
          </p:nvPr>
        </p:nvSpPr>
        <p:spPr>
          <a:xfrm>
            <a:off x="3635896" y="6237312"/>
            <a:ext cx="3384376" cy="432048"/>
          </a:xfrm>
        </p:spPr>
        <p:txBody>
          <a:bodyPr>
            <a:normAutofit/>
          </a:bodyPr>
          <a:lstStyle>
            <a:lvl1pPr algn="ctr">
              <a:buNone/>
              <a:defRPr sz="1200" b="1" baseline="0">
                <a:solidFill>
                  <a:srgbClr val="EA3C0C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Конкурс «Творческая мастерская педагога: </a:t>
            </a:r>
          </a:p>
          <a:p>
            <a:pPr lvl="0"/>
            <a:r>
              <a:rPr lang="ru-RU" dirty="0" smtClean="0"/>
              <a:t>ЛЭПБУК  своими руками»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380312" y="5733256"/>
            <a:ext cx="1440160" cy="1008112"/>
          </a:xfrm>
        </p:spPr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E:\USERS\Savelevatv\Downloads\bag-1245954_960_720 (1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805264"/>
            <a:ext cx="1390080" cy="9284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428736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D0E0D-F197-4B14-B296-C27E6C00E6CA}" type="datetimeFigureOut">
              <a:rPr lang="ru-RU" smtClean="0"/>
              <a:pPr/>
              <a:t>23.06.2017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78CC3-53C0-48D8-B9B5-0555F359B2A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6215082"/>
            <a:ext cx="2976560" cy="45073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0" r:id="rId2"/>
    <p:sldLayoutId id="2147483716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    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/>
            </a:r>
            <a:br>
              <a:rPr lang="ru-RU" sz="1800" b="1" dirty="0" smtClean="0">
                <a:latin typeface="+mn-lt"/>
              </a:rPr>
            </a:br>
            <a:r>
              <a:rPr lang="ru-RU" sz="2400" dirty="0" smtClean="0"/>
              <a:t>Всероссийский конкурс </a:t>
            </a:r>
            <a:r>
              <a:rPr lang="ru-RU" sz="2400" b="1" dirty="0" smtClean="0"/>
              <a:t>«Творческая мастерская педагога: ЛЭПБУК своими руками»</a:t>
            </a:r>
            <a:br>
              <a:rPr lang="ru-RU" sz="24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+mn-lt"/>
            </a:endParaRPr>
          </a:p>
        </p:txBody>
      </p:sp>
      <p:pic>
        <p:nvPicPr>
          <p:cNvPr id="1026" name="Picture 2" descr="C:\Users\Алексей\Desktop\походы\3e5b5e89296ae390458815c76d670ad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283968" cy="4680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7984" y="1916832"/>
            <a:ext cx="44644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</a:t>
            </a:r>
          </a:p>
          <a:p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2400" b="1" dirty="0" smtClean="0">
                <a:solidFill>
                  <a:srgbClr val="002060"/>
                </a:solidFill>
              </a:rPr>
              <a:t>Тема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  <a:r>
              <a:rPr lang="ru-RU" sz="2400" b="1" dirty="0" smtClean="0">
                <a:solidFill>
                  <a:srgbClr val="002060"/>
                </a:solidFill>
              </a:rPr>
              <a:t>  «Радуга </a:t>
            </a:r>
            <a:r>
              <a:rPr lang="ru-RU" sz="2400" b="1" dirty="0" smtClean="0">
                <a:solidFill>
                  <a:srgbClr val="002060"/>
                </a:solidFill>
              </a:rPr>
              <a:t>искусств». </a:t>
            </a:r>
            <a:r>
              <a:rPr lang="ru-RU" sz="2000" b="1" dirty="0" smtClean="0">
                <a:solidFill>
                  <a:srgbClr val="002060"/>
                </a:solidFill>
              </a:rPr>
              <a:t>Разноцветный мир дошколят».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dirty="0" smtClean="0"/>
              <a:t>МБДОУ «Детский сад «Умка», город Абакан, респ. Хакасия.</a:t>
            </a:r>
          </a:p>
          <a:p>
            <a:r>
              <a:rPr lang="ru-RU" dirty="0" smtClean="0"/>
              <a:t>Выполнила воспитатель первой категории</a:t>
            </a:r>
            <a:r>
              <a:rPr lang="en-US" dirty="0" smtClean="0"/>
              <a:t>: </a:t>
            </a:r>
            <a:r>
              <a:rPr lang="ru-RU" dirty="0" smtClean="0"/>
              <a:t>Ширко Галина Леонидовна.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/>
              <a:t>Детство - каждодневное открытие мира. Нужно, чтобы это открытие стало прежде всего познанием человека и Отечества.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                                                                                        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                                                                                                                         </a:t>
            </a:r>
            <a:r>
              <a:rPr lang="ru-RU" sz="1600" dirty="0" smtClean="0"/>
              <a:t>В.А.Сухомлинский. </a:t>
            </a:r>
            <a:endParaRPr lang="ru-RU" sz="1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507288" cy="471338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000" dirty="0" smtClean="0"/>
              <a:t>В связи с внедрением ФГОС ДО передо мною встала задача поиска новых нестандартных форм взаимодействия с воспитанниками. Педагог должен проявлять мобильность, вариативность и креативность в выборе образовательных технологий, которые помогут каждому ребенку проявить свои интересы, потребности, а также вовлекут в образовательный процесс его родителей.</a:t>
            </a:r>
          </a:p>
          <a:p>
            <a:pPr algn="just">
              <a:buNone/>
            </a:pPr>
            <a:r>
              <a:rPr lang="ru-RU" sz="1000" dirty="0" smtClean="0"/>
              <a:t>Я уверена, что следует не заменять традиционные образовательные технологии новыми, а расширять их возможности, поэтому решила использовать в своей работе совершенно новое, интересное, незаменимое (на май взгляд) методическое пособие – лэпбук. Его можно использовать как в детском саду, так и дома.</a:t>
            </a:r>
          </a:p>
          <a:p>
            <a:pPr algn="just">
              <a:buNone/>
            </a:pPr>
            <a:r>
              <a:rPr lang="ru-RU" sz="1000" dirty="0" smtClean="0"/>
              <a:t>Лэпбук помогает ребенку по своему желанию организовать информацию по изучаемой теме, лучше понять и запомнить материал (особенно если ребенок визуал). Это отличный способ для повторения пройденного. При создании лэпбука ребенок учится самостоятельно собирать и систематизировать познавательную информацию. Создание лэпбука является одним из видов совместной интерактивной деятельности взрослого и детей. Интерес детей к папке объясняется не только красочностью и необычностью, но и знакомым содержанием. Рассматривая книжки-малышки, конвертики и картинки, дети с удовольствием убеждаются в том, как много они знают. На родительском собрании я информировала родителей о назначении и воспитательном потенциале лэпбука, провела мастер-класс по его изготовлению и применению.</a:t>
            </a:r>
          </a:p>
          <a:p>
            <a:pPr>
              <a:buNone/>
            </a:pPr>
            <a:r>
              <a:rPr lang="ru-RU" sz="1000" b="1" dirty="0" smtClean="0"/>
              <a:t>Лэпбук отвечает требованиям ФГОС ДО к предметно-развивающей среде:</a:t>
            </a:r>
            <a:r>
              <a:rPr lang="ru-RU" sz="1000" dirty="0" smtClean="0"/>
              <a:t>  информативен; полифункционален;  пригоден к использованию одновременно группой детей (в том числе с участием взрослого как играющего партнера); обладает дидактическими свойствами;  является средством художественно-эстетического развития ребенка, приобщает его к миру искусства; вариативен (есть несколько вариантов использования каждой его части); структура и содержание его доступны детям дошкольного возраста;  обеспечивает игровую, познавательную, творческую активность всех воспитанников. Объединяя обучение и воспитание в целостный образовательный процесс, лэпбук дает педагогу: возможность построить деятельность на основе индивидуальных особенностей каждого ребенка;  создать условия, при которых сам ребенок становится активным в выборе содержания своего образования. Использование лэпбука обеспечивает равенство возможностей, полноценное развитие каждого ребенка, независимо от места жительства, пола, национальности, языка, социального статуса, в том числе и для детей с особыми образовательными потребностями.</a:t>
            </a:r>
          </a:p>
          <a:p>
            <a:pPr>
              <a:buNone/>
            </a:pPr>
            <a:r>
              <a:rPr lang="ru-RU" sz="1000" b="1" dirty="0" smtClean="0"/>
              <a:t>В результате внедрения лэпбука в образовательную деятельность группы я ожидаю:</a:t>
            </a:r>
            <a:endParaRPr lang="ru-RU" sz="1000" dirty="0" smtClean="0"/>
          </a:p>
          <a:p>
            <a:r>
              <a:rPr lang="ru-RU" sz="1000" dirty="0" smtClean="0"/>
              <a:t>– повышения познавательной активности детей;</a:t>
            </a:r>
          </a:p>
          <a:p>
            <a:r>
              <a:rPr lang="ru-RU" sz="1000" dirty="0" smtClean="0"/>
              <a:t>– формирования устойчивого интереса к «исследованию» материала;</a:t>
            </a:r>
          </a:p>
          <a:p>
            <a:r>
              <a:rPr lang="ru-RU" sz="1000" dirty="0" smtClean="0"/>
              <a:t>– повышения творческой инициативности, развития общей ручной умелости и мелкой моторики, нравственно-эстетического восприятия, пространственного мышления;</a:t>
            </a:r>
          </a:p>
          <a:p>
            <a:r>
              <a:rPr lang="ru-RU" sz="1000" dirty="0" smtClean="0"/>
              <a:t>– повышения творческой активности родителей;</a:t>
            </a:r>
          </a:p>
          <a:p>
            <a:r>
              <a:rPr lang="ru-RU" sz="1000" dirty="0" smtClean="0"/>
              <a:t>– пополнения предметно-пространственной развивающей среды в группе.</a:t>
            </a:r>
          </a:p>
          <a:p>
            <a:pPr>
              <a:buNone/>
            </a:pPr>
            <a:endParaRPr lang="ru-RU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856984" cy="72008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Изготовление лэпбука «Разноцветный мир дошколят»</a:t>
            </a:r>
            <a:endParaRPr lang="ru-RU" dirty="0">
              <a:latin typeface="+mn-lt"/>
            </a:endParaRPr>
          </a:p>
        </p:txBody>
      </p:sp>
      <p:pic>
        <p:nvPicPr>
          <p:cNvPr id="1026" name="Picture 2" descr="C:\Users\Алексей\Desktop\лэп на конкурс\фото Разноцветный мир дошколят\DSCN42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3419872" cy="3384376"/>
          </a:xfrm>
          <a:prstGeom prst="rect">
            <a:avLst/>
          </a:prstGeom>
          <a:noFill/>
        </p:spPr>
      </p:pic>
      <p:pic>
        <p:nvPicPr>
          <p:cNvPr id="1027" name="Picture 3" descr="C:\Users\Алексей\Desktop\лэп на конкурс\фото Разноцветный мир дошколят\DSCN42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412776"/>
            <a:ext cx="4104456" cy="33843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504" y="4869160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 считаю, что тема, которую я выбрала и раскрыла на страничках лэпбука интересна. Она заинтересовывает детей на занятиях, в свободное время и заинтересовывает  родителей, что очень важно. Ведь когда родитель что – то делает совместно с ребёнком, это важно как для ребёнка, так  и для образовательного процесса в целом.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91264" cy="1126478"/>
          </a:xfrm>
        </p:spPr>
        <p:txBody>
          <a:bodyPr/>
          <a:lstStyle/>
          <a:p>
            <a:r>
              <a:rPr lang="ru-RU" dirty="0" smtClean="0"/>
              <a:t>Совместная деятельность родителей с детьми.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055"/>
          </a:xfrm>
        </p:spPr>
        <p:txBody>
          <a:bodyPr/>
          <a:lstStyle/>
          <a:p>
            <a:r>
              <a:rPr lang="ru-RU" dirty="0" smtClean="0"/>
              <a:t>Книжки – малышки делают дома дети вместе с родителями. Этот конвертик постоянно пополняется. С детьми постарше проводим презентации книжек – малышек.</a:t>
            </a:r>
          </a:p>
          <a:p>
            <a:pPr>
              <a:buNone/>
            </a:pPr>
            <a:r>
              <a:rPr lang="ru-RU" dirty="0" smtClean="0"/>
              <a:t>Все картинки и иллюстрации беру или из интернет ресурсов или  создаю с помощью специальных программ</a:t>
            </a:r>
            <a:r>
              <a:rPr lang="en-US" dirty="0" smtClean="0"/>
              <a:t>:</a:t>
            </a:r>
            <a:r>
              <a:rPr lang="ru-RU" dirty="0" smtClean="0"/>
              <a:t>  например </a:t>
            </a:r>
            <a:r>
              <a:rPr lang="en-US" dirty="0" smtClean="0"/>
              <a:t>Corel Draw</a:t>
            </a:r>
            <a:r>
              <a:rPr lang="ru-RU" dirty="0" smtClean="0"/>
              <a:t>, конструктор картинок и др.</a:t>
            </a:r>
            <a:endParaRPr lang="ru-RU" dirty="0"/>
          </a:p>
        </p:txBody>
      </p:sp>
      <p:pic>
        <p:nvPicPr>
          <p:cNvPr id="2050" name="Picture 2" descr="C:\Users\Алексей\Desktop\лэп на конкурс\фото Разноцветный мир дошколят\DSCN4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776"/>
            <a:ext cx="439248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Алексей\Desktop\лэп на конкурс\20170622_212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32040" cy="3068960"/>
          </a:xfrm>
          <a:prstGeom prst="rect">
            <a:avLst/>
          </a:prstGeom>
          <a:noFill/>
        </p:spPr>
      </p:pic>
      <p:pic>
        <p:nvPicPr>
          <p:cNvPr id="3076" name="Picture 4" descr="C:\Users\Алексей\Desktop\лэп на конкурс\фото Разноцветный мир дошколят\DSCN4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4932040" cy="3096344"/>
          </a:xfrm>
          <a:prstGeom prst="rect">
            <a:avLst/>
          </a:prstGeom>
          <a:noFill/>
        </p:spPr>
      </p:pic>
      <p:pic>
        <p:nvPicPr>
          <p:cNvPr id="3077" name="Picture 5" descr="C:\Users\Алексей\Desktop\лэп на конкурс\фото Разноцветный мир дошколят\DSCN42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0"/>
            <a:ext cx="4211960" cy="3068960"/>
          </a:xfrm>
          <a:prstGeom prst="rect">
            <a:avLst/>
          </a:prstGeom>
          <a:noFill/>
        </p:spPr>
      </p:pic>
      <p:pic>
        <p:nvPicPr>
          <p:cNvPr id="3079" name="Picture 7" descr="C:\Users\Алексей\Desktop\лэп на конкурс\фото Разноцветный мир дошколят\DSCN42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068960"/>
            <a:ext cx="4283968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99992" y="3356992"/>
            <a:ext cx="4644008" cy="2769171"/>
          </a:xfrm>
        </p:spPr>
        <p:txBody>
          <a:bodyPr/>
          <a:lstStyle/>
          <a:p>
            <a:r>
              <a:rPr lang="ru-RU" dirty="0" smtClean="0"/>
              <a:t>Все иллюстрации заламинированны.</a:t>
            </a:r>
          </a:p>
          <a:p>
            <a:pPr>
              <a:buNone/>
            </a:pPr>
            <a:r>
              <a:rPr lang="ru-RU" dirty="0" smtClean="0"/>
              <a:t>Это  позволяет использовать их множество раз. Рассматривать, играть.</a:t>
            </a:r>
          </a:p>
          <a:p>
            <a:pPr>
              <a:buNone/>
            </a:pPr>
            <a:r>
              <a:rPr lang="ru-RU" dirty="0" smtClean="0"/>
              <a:t>Созданы два конверта – любимые цвета снеговика (холодные оттенки) и любимые цвета солнышка (тёплые оттенки цветовой гаммы).</a:t>
            </a:r>
            <a:endParaRPr lang="ru-RU" dirty="0"/>
          </a:p>
        </p:txBody>
      </p:sp>
      <p:pic>
        <p:nvPicPr>
          <p:cNvPr id="4098" name="Picture 2" descr="C:\Users\Алексей\Desktop\лэп на конкурс\фото Разноцветный мир дошколят\DSCN4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356992"/>
          </a:xfrm>
          <a:prstGeom prst="rect">
            <a:avLst/>
          </a:prstGeom>
          <a:noFill/>
        </p:spPr>
      </p:pic>
      <p:pic>
        <p:nvPicPr>
          <p:cNvPr id="4099" name="Picture 3" descr="C:\Users\Алексей\Desktop\лэп на конкурс\фото Разноцветный мир дошколят\DSCN42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356992"/>
          </a:xfrm>
          <a:prstGeom prst="rect">
            <a:avLst/>
          </a:prstGeom>
          <a:noFill/>
        </p:spPr>
      </p:pic>
      <p:pic>
        <p:nvPicPr>
          <p:cNvPr id="4102" name="Picture 6" descr="C:\Users\Алексей\Desktop\лэп на конкурс\фото Разноцветный мир дошколят\DSCN4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3"/>
            <a:ext cx="4572000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5013176"/>
            <a:ext cx="7632848" cy="111298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Все пазлы вырезаны и заламинированы.  Для наибольшей прочности. Дети в игру «Подбери карандаши по цвету» играют с большим удовольствием. Можно использовать в качестве дидактической игры.</a:t>
            </a:r>
            <a:endParaRPr lang="ru-RU" dirty="0"/>
          </a:p>
        </p:txBody>
      </p:sp>
      <p:pic>
        <p:nvPicPr>
          <p:cNvPr id="5123" name="Picture 3" descr="C:\Users\Алексей\Desktop\лэп на конкурс\20170607_062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3563888" cy="4501408"/>
          </a:xfrm>
          <a:prstGeom prst="rect">
            <a:avLst/>
          </a:prstGeom>
          <a:noFill/>
        </p:spPr>
      </p:pic>
      <p:pic>
        <p:nvPicPr>
          <p:cNvPr id="5124" name="Picture 4" descr="C:\Users\Алексей\Desktop\лэп на конкурс\20170622_203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76672"/>
            <a:ext cx="5580112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186808" cy="471338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При использовании  в образовательной деятельности беру как демонстрационный материал.</a:t>
            </a:r>
          </a:p>
          <a:p>
            <a:pPr algn="just">
              <a:buNone/>
            </a:pPr>
            <a:r>
              <a:rPr lang="ru-RU" dirty="0" smtClean="0"/>
              <a:t>Если рисуем портреты, то сначала рассматриваем экспозиции и только после этого пробуем нарисовать. </a:t>
            </a:r>
          </a:p>
          <a:p>
            <a:pPr algn="just">
              <a:buNone/>
            </a:pPr>
            <a:r>
              <a:rPr lang="ru-RU" dirty="0" smtClean="0"/>
              <a:t>Так же и натюрморты , и народные промыслы. Сказочный жанр не только знакомит со сказками, но и помогает придумать свои. И в последствии</a:t>
            </a:r>
            <a:r>
              <a:rPr lang="en-US" dirty="0" smtClean="0"/>
              <a:t>: </a:t>
            </a:r>
            <a:r>
              <a:rPr lang="ru-RU" dirty="0" smtClean="0"/>
              <a:t>дети на занятиях рисуют, а дома придумывают с родителями сюжет или сказку. Приносят, оформив в книжку.</a:t>
            </a:r>
            <a:endParaRPr lang="ru-RU" dirty="0"/>
          </a:p>
        </p:txBody>
      </p:sp>
      <p:pic>
        <p:nvPicPr>
          <p:cNvPr id="4" name="Picture 7" descr="C:\Users\Алексей\Desktop\лэп на конкурс\фото Разноцветный мир дошколят\DSCN4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4499992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ей\Desktop\лэп на конкурс\20170622_212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484784"/>
            <a:ext cx="2808312" cy="34563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582340"/>
            <a:ext cx="31683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Данная тема и создание лэпбука натолкнула меня на  сбор более объёмного материала по данной теме.</a:t>
            </a:r>
          </a:p>
          <a:p>
            <a:pPr>
              <a:buNone/>
            </a:pPr>
            <a:r>
              <a:rPr lang="ru-RU" dirty="0" smtClean="0"/>
              <a:t>И теперь уже вместе с ребятами и их родителями мы будем пополнять наш лэпбук. Творить, мастерить, искать  что – то новое.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573016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365104"/>
            <a:ext cx="6120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«Дети охотно всегда чем-нибудь занимаются. Это весьма полезно, а потому не только не следует этому мешать, но нужно принимать меры к тому, чтобы всегда у них было что делать».</a:t>
            </a:r>
            <a:r>
              <a:rPr lang="ru-RU" i="1" dirty="0" smtClean="0"/>
              <a:t> </a:t>
            </a:r>
          </a:p>
          <a:p>
            <a:r>
              <a:rPr lang="ru-RU" i="1" dirty="0" smtClean="0"/>
              <a:t>                                                                    Ян Амос Коменский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260648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«Дети должны жить в мире красоты, игры, сказки, музыки, рисунка, фантазии, творчества».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1052736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Сухомлинский В. А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презентации РУ 4х3 fin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презентации РУ 4х3" id="{7C9DC303-742F-9041-ABA3-286BD215772F}" vid="{6298532F-199B-D144-8CF4-66E44EE92E0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РУ 4х3 fin</Template>
  <TotalTime>153</TotalTime>
  <Words>620</Words>
  <Application>Microsoft Office PowerPoint</Application>
  <PresentationFormat>Экран (4:3)</PresentationFormat>
  <Paragraphs>43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Шаблон презентации РУ 4х3 fin</vt:lpstr>
      <vt:lpstr>                Всероссийский конкурс «Творческая мастерская педагога: ЛЭПБУК своими руками»  </vt:lpstr>
      <vt:lpstr>        Детство - каждодневное открытие мира. Нужно, чтобы это открытие стало прежде всего познанием человека и Отечества.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В.А.Сухомлинский. </vt:lpstr>
      <vt:lpstr>Изготовление лэпбука «Разноцветный мир дошколят»</vt:lpstr>
      <vt:lpstr>Совместная деятельность родителей с детьми.</vt:lpstr>
      <vt:lpstr>Слайд 5</vt:lpstr>
      <vt:lpstr>Слайд 6</vt:lpstr>
      <vt:lpstr>Слайд 7</vt:lpstr>
      <vt:lpstr>Слайд 8</vt:lpstr>
      <vt:lpstr>Слайд 9</vt:lpstr>
    </vt:vector>
  </TitlesOfParts>
  <Company>VGF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Saveleva TV</dc:creator>
  <cp:lastModifiedBy>Галина</cp:lastModifiedBy>
  <cp:revision>22</cp:revision>
  <dcterms:created xsi:type="dcterms:W3CDTF">2017-06-01T09:21:47Z</dcterms:created>
  <dcterms:modified xsi:type="dcterms:W3CDTF">2017-06-23T05:56:22Z</dcterms:modified>
</cp:coreProperties>
</file>