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3" r:id="rId4"/>
    <p:sldId id="267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84346514_large_16light_bg_by_dezignusc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79712" y="836712"/>
            <a:ext cx="53285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Федор Михайлович Достоевский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«Мальчики»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(глава из романа «Братья Карамазовы»)</a:t>
            </a:r>
          </a:p>
          <a:p>
            <a:pPr>
              <a:defRPr/>
            </a:pP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875002"/>
            <a:ext cx="741682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«Алеша Карамазов – герой на все времена».</a:t>
            </a:r>
            <a:endParaRPr lang="ru-RU" sz="44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4346514_large_16light_bg_by_dezignusc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Цели урока?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ru-RU" sz="36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Дать </a:t>
            </a:r>
            <a:r>
              <a:rPr lang="ru-RU" sz="36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характеристику </a:t>
            </a:r>
            <a:r>
              <a:rPr lang="ru-RU" sz="36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герою.</a:t>
            </a:r>
          </a:p>
          <a:p>
            <a:pPr marL="742950" indent="-742950">
              <a:buAutoNum type="arabicPeriod"/>
            </a:pPr>
            <a:r>
              <a:rPr lang="ru-RU" sz="3600" b="1" i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Определить </a:t>
            </a:r>
            <a:r>
              <a:rPr lang="ru-RU" sz="3600" b="1" i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важность его влияния на жизнь </a:t>
            </a:r>
            <a:r>
              <a:rPr lang="ru-RU" sz="3600" b="1" i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мальчиков.</a:t>
            </a:r>
          </a:p>
          <a:p>
            <a:pPr marL="742950" indent="-742950">
              <a:buAutoNum type="arabicPeriod"/>
            </a:pPr>
            <a:r>
              <a:rPr lang="ru-RU" sz="3600" b="1" i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Извлечь </a:t>
            </a:r>
            <a:r>
              <a:rPr lang="ru-RU" sz="3600" b="1" i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жизненные уроки для себя. </a:t>
            </a:r>
            <a:endParaRPr lang="ru-RU" sz="3600" b="1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sz="3600" b="1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742950" indent="-742950">
              <a:buAutoNum type="arabicPeriod"/>
            </a:pPr>
            <a:endParaRPr lang="ru-RU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1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4346514_large_16light_bg_by_dezignusc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pic>
        <p:nvPicPr>
          <p:cNvPr id="5" name="Рисунок 4" descr="а. парамон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4246" y="274638"/>
            <a:ext cx="4750528" cy="4104456"/>
          </a:xfrm>
          <a:prstGeom prst="rect">
            <a:avLst/>
          </a:prstGeom>
        </p:spPr>
      </p:pic>
      <p:pic>
        <p:nvPicPr>
          <p:cNvPr id="6" name="Рисунок 5" descr="167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260648"/>
            <a:ext cx="4043941" cy="30329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880" y="3190940"/>
            <a:ext cx="4709750" cy="3550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4346514_large_16light_bg_by_dezignusc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64096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Что такое благотворительность?</a:t>
            </a:r>
            <a:endParaRPr lang="ru-RU" sz="5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9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4346514_large_16light_bg_by_dezignusc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Алеша Карамазов – герой на все времена.</a:t>
            </a:r>
            <a:endParaRPr lang="ru-RU" sz="4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Помогает ребятам ради высшей цели 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– обретение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чувства 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необходимости в человеческом общении, дружбе.</a:t>
            </a:r>
            <a:endParaRPr lang="ru-RU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 Помогает искренне.</a:t>
            </a:r>
          </a:p>
          <a:p>
            <a:pPr marL="0" indent="0">
              <a:buNone/>
            </a:pP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 Является настоящим героем в обычной жизни. 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0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87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Times New Roman</vt:lpstr>
      <vt:lpstr>Тема Office</vt:lpstr>
      <vt:lpstr>Презентация PowerPoint</vt:lpstr>
      <vt:lpstr>Цели урока?</vt:lpstr>
      <vt:lpstr>Презентация PowerPoint</vt:lpstr>
      <vt:lpstr>Что такое благотворительность?</vt:lpstr>
      <vt:lpstr>Алеша Карамазов – герой на все времена.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Freon</dc:creator>
  <cp:lastModifiedBy>Rustam Pisarchuk</cp:lastModifiedBy>
  <cp:revision>28</cp:revision>
  <dcterms:created xsi:type="dcterms:W3CDTF">2013-04-09T07:39:28Z</dcterms:created>
  <dcterms:modified xsi:type="dcterms:W3CDTF">2018-01-13T15:23:07Z</dcterms:modified>
</cp:coreProperties>
</file>