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80" r:id="rId4"/>
    <p:sldId id="268" r:id="rId5"/>
    <p:sldId id="265" r:id="rId6"/>
    <p:sldId id="269" r:id="rId7"/>
    <p:sldId id="270" r:id="rId8"/>
    <p:sldId id="271" r:id="rId9"/>
    <p:sldId id="272" r:id="rId10"/>
    <p:sldId id="266" r:id="rId11"/>
    <p:sldId id="261" r:id="rId12"/>
    <p:sldId id="278" r:id="rId13"/>
    <p:sldId id="259" r:id="rId14"/>
    <p:sldId id="260" r:id="rId15"/>
    <p:sldId id="258" r:id="rId16"/>
    <p:sldId id="273" r:id="rId17"/>
    <p:sldId id="274" r:id="rId18"/>
    <p:sldId id="275" r:id="rId19"/>
    <p:sldId id="276" r:id="rId20"/>
    <p:sldId id="277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5D787-37A6-4D72-9083-3A7452746899}" type="doc">
      <dgm:prSet loTypeId="urn:microsoft.com/office/officeart/2005/8/layout/hProcess9" loCatId="process" qsTypeId="urn:microsoft.com/office/officeart/2005/8/quickstyle/3d5" qsCatId="3D" csTypeId="urn:microsoft.com/office/officeart/2005/8/colors/accent1_2#1" csCatId="accent1" phldr="1"/>
      <dgm:spPr/>
    </dgm:pt>
    <dgm:pt modelId="{38B70992-E5B4-4279-A050-D3A34CCACB3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Цель </a:t>
          </a:r>
          <a:endParaRPr lang="ru-RU" sz="2400" b="1" dirty="0">
            <a:solidFill>
              <a:schemeClr val="tx1"/>
            </a:solidFill>
          </a:endParaRPr>
        </a:p>
      </dgm:t>
    </dgm:pt>
    <dgm:pt modelId="{C0D3327A-33C1-4921-AA3A-CBA8E854AB7D}" type="parTrans" cxnId="{FB8384B1-C79B-4E6B-A31C-16513947499D}">
      <dgm:prSet/>
      <dgm:spPr/>
      <dgm:t>
        <a:bodyPr/>
        <a:lstStyle/>
        <a:p>
          <a:endParaRPr lang="ru-RU" sz="2400"/>
        </a:p>
      </dgm:t>
    </dgm:pt>
    <dgm:pt modelId="{7D4F7166-6523-479B-8D89-8CA760903BBF}" type="sibTrans" cxnId="{FB8384B1-C79B-4E6B-A31C-16513947499D}">
      <dgm:prSet custT="1"/>
      <dgm:spPr/>
      <dgm:t>
        <a:bodyPr/>
        <a:lstStyle/>
        <a:p>
          <a:endParaRPr lang="ru-RU" sz="2400"/>
        </a:p>
      </dgm:t>
    </dgm:pt>
    <dgm:pt modelId="{732BBB8C-A895-4C81-8461-F7CD6F35412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Средства достижения цели</a:t>
          </a:r>
          <a:endParaRPr lang="ru-RU" sz="2400" b="1" dirty="0">
            <a:solidFill>
              <a:schemeClr val="tx1"/>
            </a:solidFill>
          </a:endParaRPr>
        </a:p>
      </dgm:t>
    </dgm:pt>
    <dgm:pt modelId="{DAD236E4-0D31-45EF-BBE9-47A44251C1E0}" type="parTrans" cxnId="{1523CB4F-1659-4548-B2EE-ACA09DC0E178}">
      <dgm:prSet/>
      <dgm:spPr/>
      <dgm:t>
        <a:bodyPr/>
        <a:lstStyle/>
        <a:p>
          <a:endParaRPr lang="ru-RU" sz="2400"/>
        </a:p>
      </dgm:t>
    </dgm:pt>
    <dgm:pt modelId="{6D7B2EC1-8DC8-4205-97D9-1F48051B3D77}" type="sibTrans" cxnId="{1523CB4F-1659-4548-B2EE-ACA09DC0E178}">
      <dgm:prSet custT="1"/>
      <dgm:spPr/>
      <dgm:t>
        <a:bodyPr/>
        <a:lstStyle/>
        <a:p>
          <a:endParaRPr lang="ru-RU" sz="2400"/>
        </a:p>
      </dgm:t>
    </dgm:pt>
    <dgm:pt modelId="{55C37EBB-BE48-4E75-BECB-244A16D90C8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Действия</a:t>
          </a:r>
          <a:endParaRPr lang="ru-RU" sz="2400" b="1" dirty="0">
            <a:solidFill>
              <a:schemeClr val="tx1"/>
            </a:solidFill>
          </a:endParaRPr>
        </a:p>
      </dgm:t>
    </dgm:pt>
    <dgm:pt modelId="{87094B29-9BC7-40D4-99B9-F17FF1BB8521}" type="parTrans" cxnId="{F1B4391B-E548-4821-B73D-B837963D2828}">
      <dgm:prSet/>
      <dgm:spPr/>
      <dgm:t>
        <a:bodyPr/>
        <a:lstStyle/>
        <a:p>
          <a:endParaRPr lang="ru-RU" sz="2400"/>
        </a:p>
      </dgm:t>
    </dgm:pt>
    <dgm:pt modelId="{B5640527-A74A-42B3-A4FF-9C8694B7EF40}" type="sibTrans" cxnId="{F1B4391B-E548-4821-B73D-B837963D2828}">
      <dgm:prSet custT="1"/>
      <dgm:spPr/>
      <dgm:t>
        <a:bodyPr/>
        <a:lstStyle/>
        <a:p>
          <a:endParaRPr lang="ru-RU" sz="2400"/>
        </a:p>
      </dgm:t>
    </dgm:pt>
    <dgm:pt modelId="{7723CB0A-971A-4FB3-9BED-C771C9D5735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Результат </a:t>
          </a:r>
          <a:endParaRPr lang="ru-RU" sz="2400" b="1" dirty="0">
            <a:solidFill>
              <a:schemeClr val="tx1"/>
            </a:solidFill>
          </a:endParaRPr>
        </a:p>
      </dgm:t>
    </dgm:pt>
    <dgm:pt modelId="{4DB4129F-7E34-46AE-97F8-FAECA13AB801}" type="parTrans" cxnId="{19BB5548-F1EE-4E09-8F51-E3A9F01DAD20}">
      <dgm:prSet/>
      <dgm:spPr/>
      <dgm:t>
        <a:bodyPr/>
        <a:lstStyle/>
        <a:p>
          <a:endParaRPr lang="ru-RU" sz="2400"/>
        </a:p>
      </dgm:t>
    </dgm:pt>
    <dgm:pt modelId="{AF7EFEA6-6D3C-44AB-A4B5-C243C3D74D51}" type="sibTrans" cxnId="{19BB5548-F1EE-4E09-8F51-E3A9F01DAD20}">
      <dgm:prSet/>
      <dgm:spPr/>
      <dgm:t>
        <a:bodyPr/>
        <a:lstStyle/>
        <a:p>
          <a:endParaRPr lang="ru-RU" sz="2400"/>
        </a:p>
      </dgm:t>
    </dgm:pt>
    <dgm:pt modelId="{99F03830-F790-4F3D-8454-C7D17C655F19}" type="pres">
      <dgm:prSet presAssocID="{4605D787-37A6-4D72-9083-3A7452746899}" presName="CompostProcess" presStyleCnt="0">
        <dgm:presLayoutVars>
          <dgm:dir/>
          <dgm:resizeHandles val="exact"/>
        </dgm:presLayoutVars>
      </dgm:prSet>
      <dgm:spPr/>
    </dgm:pt>
    <dgm:pt modelId="{7342FFCB-1CC2-45C9-86D9-7200BBCCD610}" type="pres">
      <dgm:prSet presAssocID="{4605D787-37A6-4D72-9083-3A7452746899}" presName="arrow" presStyleLbl="bgShp" presStyleIdx="0" presStyleCnt="1"/>
      <dgm:spPr/>
    </dgm:pt>
    <dgm:pt modelId="{4A12FFF3-9D8C-42D9-A4BE-0C1112E7A3C0}" type="pres">
      <dgm:prSet presAssocID="{4605D787-37A6-4D72-9083-3A7452746899}" presName="linearProcess" presStyleCnt="0"/>
      <dgm:spPr/>
    </dgm:pt>
    <dgm:pt modelId="{B50B7063-B2EE-4BF9-9C81-2281EBB1CA1F}" type="pres">
      <dgm:prSet presAssocID="{38B70992-E5B4-4279-A050-D3A34CCACB3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7FC83-2AA2-4E42-AE85-25ECC0C83110}" type="pres">
      <dgm:prSet presAssocID="{7D4F7166-6523-479B-8D89-8CA760903BBF}" presName="sibTrans" presStyleCnt="0"/>
      <dgm:spPr/>
    </dgm:pt>
    <dgm:pt modelId="{1800BDC5-F2F3-4BC7-AADB-26E6C32FFCF5}" type="pres">
      <dgm:prSet presAssocID="{732BBB8C-A895-4C81-8461-F7CD6F35412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86EB7-61F3-4841-A2E3-05825637C098}" type="pres">
      <dgm:prSet presAssocID="{6D7B2EC1-8DC8-4205-97D9-1F48051B3D77}" presName="sibTrans" presStyleCnt="0"/>
      <dgm:spPr/>
    </dgm:pt>
    <dgm:pt modelId="{0008F267-DF21-49ED-9B8B-B5A33BED7F55}" type="pres">
      <dgm:prSet presAssocID="{55C37EBB-BE48-4E75-BECB-244A16D90C8C}" presName="textNode" presStyleLbl="node1" presStyleIdx="2" presStyleCnt="4" custLinFactNeighborX="13335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6D787-ED3B-45BB-9F7C-9B139B946E5E}" type="pres">
      <dgm:prSet presAssocID="{B5640527-A74A-42B3-A4FF-9C8694B7EF40}" presName="sibTrans" presStyleCnt="0"/>
      <dgm:spPr/>
    </dgm:pt>
    <dgm:pt modelId="{A30046D2-9FA1-4421-9FCF-A57E7A5BBE37}" type="pres">
      <dgm:prSet presAssocID="{7723CB0A-971A-4FB3-9BED-C771C9D5735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F6923-3869-4B25-95E0-8906C8DB9A02}" type="presOf" srcId="{732BBB8C-A895-4C81-8461-F7CD6F354121}" destId="{1800BDC5-F2F3-4BC7-AADB-26E6C32FFCF5}" srcOrd="0" destOrd="0" presId="urn:microsoft.com/office/officeart/2005/8/layout/hProcess9"/>
    <dgm:cxn modelId="{1523CB4F-1659-4548-B2EE-ACA09DC0E178}" srcId="{4605D787-37A6-4D72-9083-3A7452746899}" destId="{732BBB8C-A895-4C81-8461-F7CD6F354121}" srcOrd="1" destOrd="0" parTransId="{DAD236E4-0D31-45EF-BBE9-47A44251C1E0}" sibTransId="{6D7B2EC1-8DC8-4205-97D9-1F48051B3D77}"/>
    <dgm:cxn modelId="{614FFD0B-52F0-4245-BE1D-A43B50E221D6}" type="presOf" srcId="{7723CB0A-971A-4FB3-9BED-C771C9D57352}" destId="{A30046D2-9FA1-4421-9FCF-A57E7A5BBE37}" srcOrd="0" destOrd="0" presId="urn:microsoft.com/office/officeart/2005/8/layout/hProcess9"/>
    <dgm:cxn modelId="{4B9E2723-02D6-42D5-A690-C5BA153A7D41}" type="presOf" srcId="{55C37EBB-BE48-4E75-BECB-244A16D90C8C}" destId="{0008F267-DF21-49ED-9B8B-B5A33BED7F55}" srcOrd="0" destOrd="0" presId="urn:microsoft.com/office/officeart/2005/8/layout/hProcess9"/>
    <dgm:cxn modelId="{19BB5548-F1EE-4E09-8F51-E3A9F01DAD20}" srcId="{4605D787-37A6-4D72-9083-3A7452746899}" destId="{7723CB0A-971A-4FB3-9BED-C771C9D57352}" srcOrd="3" destOrd="0" parTransId="{4DB4129F-7E34-46AE-97F8-FAECA13AB801}" sibTransId="{AF7EFEA6-6D3C-44AB-A4B5-C243C3D74D51}"/>
    <dgm:cxn modelId="{FB8384B1-C79B-4E6B-A31C-16513947499D}" srcId="{4605D787-37A6-4D72-9083-3A7452746899}" destId="{38B70992-E5B4-4279-A050-D3A34CCACB31}" srcOrd="0" destOrd="0" parTransId="{C0D3327A-33C1-4921-AA3A-CBA8E854AB7D}" sibTransId="{7D4F7166-6523-479B-8D89-8CA760903BBF}"/>
    <dgm:cxn modelId="{6A77C3AA-6800-4CE5-9CD4-95150EC68D60}" type="presOf" srcId="{4605D787-37A6-4D72-9083-3A7452746899}" destId="{99F03830-F790-4F3D-8454-C7D17C655F19}" srcOrd="0" destOrd="0" presId="urn:microsoft.com/office/officeart/2005/8/layout/hProcess9"/>
    <dgm:cxn modelId="{4A6CD9EF-7F5B-4748-A9AE-7F6C0B9D0790}" type="presOf" srcId="{38B70992-E5B4-4279-A050-D3A34CCACB31}" destId="{B50B7063-B2EE-4BF9-9C81-2281EBB1CA1F}" srcOrd="0" destOrd="0" presId="urn:microsoft.com/office/officeart/2005/8/layout/hProcess9"/>
    <dgm:cxn modelId="{F1B4391B-E548-4821-B73D-B837963D2828}" srcId="{4605D787-37A6-4D72-9083-3A7452746899}" destId="{55C37EBB-BE48-4E75-BECB-244A16D90C8C}" srcOrd="2" destOrd="0" parTransId="{87094B29-9BC7-40D4-99B9-F17FF1BB8521}" sibTransId="{B5640527-A74A-42B3-A4FF-9C8694B7EF40}"/>
    <dgm:cxn modelId="{3D2758EC-D89C-49B9-ABB4-C534552272AA}" type="presParOf" srcId="{99F03830-F790-4F3D-8454-C7D17C655F19}" destId="{7342FFCB-1CC2-45C9-86D9-7200BBCCD610}" srcOrd="0" destOrd="0" presId="urn:microsoft.com/office/officeart/2005/8/layout/hProcess9"/>
    <dgm:cxn modelId="{F21316FF-CE0A-4639-AB64-078154318819}" type="presParOf" srcId="{99F03830-F790-4F3D-8454-C7D17C655F19}" destId="{4A12FFF3-9D8C-42D9-A4BE-0C1112E7A3C0}" srcOrd="1" destOrd="0" presId="urn:microsoft.com/office/officeart/2005/8/layout/hProcess9"/>
    <dgm:cxn modelId="{15E658C4-0340-429B-A6EC-D2CA1A8CC907}" type="presParOf" srcId="{4A12FFF3-9D8C-42D9-A4BE-0C1112E7A3C0}" destId="{B50B7063-B2EE-4BF9-9C81-2281EBB1CA1F}" srcOrd="0" destOrd="0" presId="urn:microsoft.com/office/officeart/2005/8/layout/hProcess9"/>
    <dgm:cxn modelId="{089AAE65-59C8-42C0-A9F8-FBF92D24BA40}" type="presParOf" srcId="{4A12FFF3-9D8C-42D9-A4BE-0C1112E7A3C0}" destId="{A307FC83-2AA2-4E42-AE85-25ECC0C83110}" srcOrd="1" destOrd="0" presId="urn:microsoft.com/office/officeart/2005/8/layout/hProcess9"/>
    <dgm:cxn modelId="{5F9B0840-1109-4C26-9462-ED6965E31489}" type="presParOf" srcId="{4A12FFF3-9D8C-42D9-A4BE-0C1112E7A3C0}" destId="{1800BDC5-F2F3-4BC7-AADB-26E6C32FFCF5}" srcOrd="2" destOrd="0" presId="urn:microsoft.com/office/officeart/2005/8/layout/hProcess9"/>
    <dgm:cxn modelId="{F83D209E-B650-41DB-B1D7-26BC11911607}" type="presParOf" srcId="{4A12FFF3-9D8C-42D9-A4BE-0C1112E7A3C0}" destId="{FD386EB7-61F3-4841-A2E3-05825637C098}" srcOrd="3" destOrd="0" presId="urn:microsoft.com/office/officeart/2005/8/layout/hProcess9"/>
    <dgm:cxn modelId="{AFB29325-AE97-4C09-B0FC-AD54B90740A1}" type="presParOf" srcId="{4A12FFF3-9D8C-42D9-A4BE-0C1112E7A3C0}" destId="{0008F267-DF21-49ED-9B8B-B5A33BED7F55}" srcOrd="4" destOrd="0" presId="urn:microsoft.com/office/officeart/2005/8/layout/hProcess9"/>
    <dgm:cxn modelId="{80F6B545-4B43-4095-B5F2-ABB90C7B1C72}" type="presParOf" srcId="{4A12FFF3-9D8C-42D9-A4BE-0C1112E7A3C0}" destId="{7166D787-ED3B-45BB-9F7C-9B139B946E5E}" srcOrd="5" destOrd="0" presId="urn:microsoft.com/office/officeart/2005/8/layout/hProcess9"/>
    <dgm:cxn modelId="{1421D9EE-A980-4273-BCBC-C08ED0C01023}" type="presParOf" srcId="{4A12FFF3-9D8C-42D9-A4BE-0C1112E7A3C0}" destId="{A30046D2-9FA1-4421-9FCF-A57E7A5BBE3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B2CBB-BB83-4409-80A8-4E0DED012F36}" type="doc">
      <dgm:prSet loTypeId="urn:microsoft.com/office/officeart/2005/8/layout/bList2" loCatId="list" qsTypeId="urn:microsoft.com/office/officeart/2005/8/quickstyle/simple1#1" qsCatId="simple" csTypeId="urn:microsoft.com/office/officeart/2005/8/colors/accent1_2#2" csCatId="accent1" phldr="1"/>
      <dgm:spPr/>
    </dgm:pt>
    <dgm:pt modelId="{C863D4DE-479B-4139-9162-19EAC32E31B8}">
      <dgm:prSet phldrT="[Текст]"/>
      <dgm:spPr/>
      <dgm:t>
        <a:bodyPr/>
        <a:lstStyle/>
        <a:p>
          <a:r>
            <a:rPr lang="ru-RU" b="1" u="sng" dirty="0" smtClean="0"/>
            <a:t>Игра</a:t>
          </a:r>
          <a:r>
            <a:rPr lang="ru-RU" dirty="0" smtClean="0"/>
            <a:t> </a:t>
          </a:r>
          <a:endParaRPr lang="ru-RU" dirty="0"/>
        </a:p>
      </dgm:t>
    </dgm:pt>
    <dgm:pt modelId="{065BA0C8-2528-4297-81E3-E84BE676FECB}" type="parTrans" cxnId="{D811C7E2-1AEE-4756-AC09-F95181503528}">
      <dgm:prSet/>
      <dgm:spPr/>
      <dgm:t>
        <a:bodyPr/>
        <a:lstStyle/>
        <a:p>
          <a:endParaRPr lang="ru-RU"/>
        </a:p>
      </dgm:t>
    </dgm:pt>
    <dgm:pt modelId="{DF0F6479-6637-4A06-9AE9-60F3C0B1AA21}" type="sibTrans" cxnId="{D811C7E2-1AEE-4756-AC09-F95181503528}">
      <dgm:prSet/>
      <dgm:spPr/>
      <dgm:t>
        <a:bodyPr/>
        <a:lstStyle/>
        <a:p>
          <a:endParaRPr lang="ru-RU"/>
        </a:p>
      </dgm:t>
    </dgm:pt>
    <dgm:pt modelId="{7E032C78-8898-41E3-A958-9D045836F651}">
      <dgm:prSet phldrT="[Текст]"/>
      <dgm:spPr/>
      <dgm:t>
        <a:bodyPr/>
        <a:lstStyle/>
        <a:p>
          <a:r>
            <a:rPr lang="ru-RU" b="1" u="sng" dirty="0" smtClean="0"/>
            <a:t>Учение</a:t>
          </a:r>
          <a:endParaRPr lang="ru-RU" b="1" u="sng" dirty="0"/>
        </a:p>
      </dgm:t>
    </dgm:pt>
    <dgm:pt modelId="{F64B5DC3-B328-4F33-999A-D87084EDF8D1}" type="parTrans" cxnId="{4386A63C-5783-413C-930E-40858B2AD9CD}">
      <dgm:prSet/>
      <dgm:spPr/>
      <dgm:t>
        <a:bodyPr/>
        <a:lstStyle/>
        <a:p>
          <a:endParaRPr lang="ru-RU"/>
        </a:p>
      </dgm:t>
    </dgm:pt>
    <dgm:pt modelId="{6B8F974D-55FC-4F48-A6F0-F9CCCC61821E}" type="sibTrans" cxnId="{4386A63C-5783-413C-930E-40858B2AD9CD}">
      <dgm:prSet/>
      <dgm:spPr/>
      <dgm:t>
        <a:bodyPr/>
        <a:lstStyle/>
        <a:p>
          <a:endParaRPr lang="ru-RU"/>
        </a:p>
      </dgm:t>
    </dgm:pt>
    <dgm:pt modelId="{94508880-325F-4FBD-AD1C-C25A0BDC5C46}">
      <dgm:prSet phldrT="[Текст]"/>
      <dgm:spPr/>
      <dgm:t>
        <a:bodyPr/>
        <a:lstStyle/>
        <a:p>
          <a:r>
            <a:rPr lang="ru-RU" b="1" u="sng" dirty="0" smtClean="0"/>
            <a:t>Труд </a:t>
          </a:r>
          <a:endParaRPr lang="ru-RU" b="1" u="sng" dirty="0"/>
        </a:p>
      </dgm:t>
    </dgm:pt>
    <dgm:pt modelId="{47A8DDC4-B326-4061-92BB-29FCADF279DB}" type="parTrans" cxnId="{BC521EFD-8473-4F6C-AF9F-0D1E13A2DE50}">
      <dgm:prSet/>
      <dgm:spPr/>
      <dgm:t>
        <a:bodyPr/>
        <a:lstStyle/>
        <a:p>
          <a:endParaRPr lang="ru-RU"/>
        </a:p>
      </dgm:t>
    </dgm:pt>
    <dgm:pt modelId="{69CAA087-4281-488B-96A3-8385AE18CBD4}" type="sibTrans" cxnId="{BC521EFD-8473-4F6C-AF9F-0D1E13A2DE50}">
      <dgm:prSet/>
      <dgm:spPr/>
      <dgm:t>
        <a:bodyPr/>
        <a:lstStyle/>
        <a:p>
          <a:endParaRPr lang="ru-RU"/>
        </a:p>
      </dgm:t>
    </dgm:pt>
    <dgm:pt modelId="{30355D22-5371-4C41-8EF3-267D3D77A2EF}" type="pres">
      <dgm:prSet presAssocID="{D94B2CBB-BB83-4409-80A8-4E0DED012F36}" presName="diagram" presStyleCnt="0">
        <dgm:presLayoutVars>
          <dgm:dir/>
          <dgm:animLvl val="lvl"/>
          <dgm:resizeHandles val="exact"/>
        </dgm:presLayoutVars>
      </dgm:prSet>
      <dgm:spPr/>
    </dgm:pt>
    <dgm:pt modelId="{961226C1-C010-47D4-B329-5DF390DE0CC0}" type="pres">
      <dgm:prSet presAssocID="{C863D4DE-479B-4139-9162-19EAC32E31B8}" presName="compNode" presStyleCnt="0"/>
      <dgm:spPr/>
    </dgm:pt>
    <dgm:pt modelId="{F2263987-FA04-4D6F-84A3-4CDDC433B556}" type="pres">
      <dgm:prSet presAssocID="{C863D4DE-479B-4139-9162-19EAC32E31B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D6357-AD43-4C3F-BE8C-7F0C5D8A3B5D}" type="pres">
      <dgm:prSet presAssocID="{C863D4DE-479B-4139-9162-19EAC32E31B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26810-CB16-4F19-B080-01072510CF22}" type="pres">
      <dgm:prSet presAssocID="{C863D4DE-479B-4139-9162-19EAC32E31B8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7932A761-70F8-4491-BAB0-87A2C74F5934}" type="pres">
      <dgm:prSet presAssocID="{C863D4DE-479B-4139-9162-19EAC32E31B8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4FD70A-487D-412F-B6DB-57E6E177C45F}" type="pres">
      <dgm:prSet presAssocID="{DF0F6479-6637-4A06-9AE9-60F3C0B1AA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E7E3AE-4345-4E32-80B7-341E9CD23002}" type="pres">
      <dgm:prSet presAssocID="{7E032C78-8898-41E3-A958-9D045836F651}" presName="compNode" presStyleCnt="0"/>
      <dgm:spPr/>
    </dgm:pt>
    <dgm:pt modelId="{CE794E37-989F-46E1-A6F4-75709FF7DB17}" type="pres">
      <dgm:prSet presAssocID="{7E032C78-8898-41E3-A958-9D045836F651}" presName="childRect" presStyleLbl="bgAcc1" presStyleIdx="1" presStyleCnt="3">
        <dgm:presLayoutVars>
          <dgm:bulletEnabled val="1"/>
        </dgm:presLayoutVars>
      </dgm:prSet>
      <dgm:spPr/>
    </dgm:pt>
    <dgm:pt modelId="{99CD91CC-49A4-44F6-A533-2C57655DFE6F}" type="pres">
      <dgm:prSet presAssocID="{7E032C78-8898-41E3-A958-9D045836F65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A2C7C-AC44-4FBA-A5E5-2F7438300F42}" type="pres">
      <dgm:prSet presAssocID="{7E032C78-8898-41E3-A958-9D045836F651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058F6F07-D8EC-4A2D-B9B2-85523F2B26D1}" type="pres">
      <dgm:prSet presAssocID="{7E032C78-8898-41E3-A958-9D045836F651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A6A244A-CA03-47E2-930B-507841A5267C}" type="pres">
      <dgm:prSet presAssocID="{6B8F974D-55FC-4F48-A6F0-F9CCCC6182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FB6D62-74D0-4E8B-8CF6-C7CB4AABE14C}" type="pres">
      <dgm:prSet presAssocID="{94508880-325F-4FBD-AD1C-C25A0BDC5C46}" presName="compNode" presStyleCnt="0"/>
      <dgm:spPr/>
    </dgm:pt>
    <dgm:pt modelId="{B91F5691-FB90-4D9D-A419-245EB16380F2}" type="pres">
      <dgm:prSet presAssocID="{94508880-325F-4FBD-AD1C-C25A0BDC5C46}" presName="childRect" presStyleLbl="bgAcc1" presStyleIdx="2" presStyleCnt="3">
        <dgm:presLayoutVars>
          <dgm:bulletEnabled val="1"/>
        </dgm:presLayoutVars>
      </dgm:prSet>
      <dgm:spPr/>
    </dgm:pt>
    <dgm:pt modelId="{FD633FBC-9A03-4BF2-AA39-DDF86A4C6270}" type="pres">
      <dgm:prSet presAssocID="{94508880-325F-4FBD-AD1C-C25A0BDC5C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D786B-98AC-4BBB-BDF2-6401259221D9}" type="pres">
      <dgm:prSet presAssocID="{94508880-325F-4FBD-AD1C-C25A0BDC5C46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1DC40AA1-918B-4181-8F4C-BFBDD00259B4}" type="pres">
      <dgm:prSet presAssocID="{94508880-325F-4FBD-AD1C-C25A0BDC5C46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04C18C7-DAEB-4153-9BB3-A19D00E778CC}" type="presOf" srcId="{7E032C78-8898-41E3-A958-9D045836F651}" destId="{B7FA2C7C-AC44-4FBA-A5E5-2F7438300F42}" srcOrd="1" destOrd="0" presId="urn:microsoft.com/office/officeart/2005/8/layout/bList2"/>
    <dgm:cxn modelId="{ACF2D94D-691E-41CD-9986-C2A6629708FF}" type="presOf" srcId="{94508880-325F-4FBD-AD1C-C25A0BDC5C46}" destId="{2F6D786B-98AC-4BBB-BDF2-6401259221D9}" srcOrd="1" destOrd="0" presId="urn:microsoft.com/office/officeart/2005/8/layout/bList2"/>
    <dgm:cxn modelId="{2FB901E4-A2D5-4AEA-926B-749863CB3CD6}" type="presOf" srcId="{6B8F974D-55FC-4F48-A6F0-F9CCCC61821E}" destId="{3A6A244A-CA03-47E2-930B-507841A5267C}" srcOrd="0" destOrd="0" presId="urn:microsoft.com/office/officeart/2005/8/layout/bList2"/>
    <dgm:cxn modelId="{EB30B44A-45EB-44D2-B0E3-5F4961EFAB43}" type="presOf" srcId="{94508880-325F-4FBD-AD1C-C25A0BDC5C46}" destId="{FD633FBC-9A03-4BF2-AA39-DDF86A4C6270}" srcOrd="0" destOrd="0" presId="urn:microsoft.com/office/officeart/2005/8/layout/bList2"/>
    <dgm:cxn modelId="{17D57FF8-94F2-449E-A052-002D6DEDC158}" type="presOf" srcId="{C863D4DE-479B-4139-9162-19EAC32E31B8}" destId="{294D6357-AD43-4C3F-BE8C-7F0C5D8A3B5D}" srcOrd="0" destOrd="0" presId="urn:microsoft.com/office/officeart/2005/8/layout/bList2"/>
    <dgm:cxn modelId="{19D6C802-FEA6-4750-8A89-53FE4476997B}" type="presOf" srcId="{DF0F6479-6637-4A06-9AE9-60F3C0B1AA21}" destId="{A44FD70A-487D-412F-B6DB-57E6E177C45F}" srcOrd="0" destOrd="0" presId="urn:microsoft.com/office/officeart/2005/8/layout/bList2"/>
    <dgm:cxn modelId="{ED7E76F8-B2D1-495A-8AF1-5FB0CBD74CC6}" type="presOf" srcId="{D94B2CBB-BB83-4409-80A8-4E0DED012F36}" destId="{30355D22-5371-4C41-8EF3-267D3D77A2EF}" srcOrd="0" destOrd="0" presId="urn:microsoft.com/office/officeart/2005/8/layout/bList2"/>
    <dgm:cxn modelId="{6D43A164-A2E5-40CE-BCFF-88E5FA7B35C4}" type="presOf" srcId="{C863D4DE-479B-4139-9162-19EAC32E31B8}" destId="{5A526810-CB16-4F19-B080-01072510CF22}" srcOrd="1" destOrd="0" presId="urn:microsoft.com/office/officeart/2005/8/layout/bList2"/>
    <dgm:cxn modelId="{83FC130E-B162-48C9-A510-5A470654BD0B}" type="presOf" srcId="{7E032C78-8898-41E3-A958-9D045836F651}" destId="{99CD91CC-49A4-44F6-A533-2C57655DFE6F}" srcOrd="0" destOrd="0" presId="urn:microsoft.com/office/officeart/2005/8/layout/bList2"/>
    <dgm:cxn modelId="{D811C7E2-1AEE-4756-AC09-F95181503528}" srcId="{D94B2CBB-BB83-4409-80A8-4E0DED012F36}" destId="{C863D4DE-479B-4139-9162-19EAC32E31B8}" srcOrd="0" destOrd="0" parTransId="{065BA0C8-2528-4297-81E3-E84BE676FECB}" sibTransId="{DF0F6479-6637-4A06-9AE9-60F3C0B1AA21}"/>
    <dgm:cxn modelId="{BC521EFD-8473-4F6C-AF9F-0D1E13A2DE50}" srcId="{D94B2CBB-BB83-4409-80A8-4E0DED012F36}" destId="{94508880-325F-4FBD-AD1C-C25A0BDC5C46}" srcOrd="2" destOrd="0" parTransId="{47A8DDC4-B326-4061-92BB-29FCADF279DB}" sibTransId="{69CAA087-4281-488B-96A3-8385AE18CBD4}"/>
    <dgm:cxn modelId="{4386A63C-5783-413C-930E-40858B2AD9CD}" srcId="{D94B2CBB-BB83-4409-80A8-4E0DED012F36}" destId="{7E032C78-8898-41E3-A958-9D045836F651}" srcOrd="1" destOrd="0" parTransId="{F64B5DC3-B328-4F33-999A-D87084EDF8D1}" sibTransId="{6B8F974D-55FC-4F48-A6F0-F9CCCC61821E}"/>
    <dgm:cxn modelId="{D3F36DC4-DDA8-4CD6-B43E-FE6FB4117109}" type="presParOf" srcId="{30355D22-5371-4C41-8EF3-267D3D77A2EF}" destId="{961226C1-C010-47D4-B329-5DF390DE0CC0}" srcOrd="0" destOrd="0" presId="urn:microsoft.com/office/officeart/2005/8/layout/bList2"/>
    <dgm:cxn modelId="{0CBD4B0F-616D-4BBC-8C76-E60130DC09A3}" type="presParOf" srcId="{961226C1-C010-47D4-B329-5DF390DE0CC0}" destId="{F2263987-FA04-4D6F-84A3-4CDDC433B556}" srcOrd="0" destOrd="0" presId="urn:microsoft.com/office/officeart/2005/8/layout/bList2"/>
    <dgm:cxn modelId="{4FBF3732-DB32-4BBC-A082-D012CEBCABAA}" type="presParOf" srcId="{961226C1-C010-47D4-B329-5DF390DE0CC0}" destId="{294D6357-AD43-4C3F-BE8C-7F0C5D8A3B5D}" srcOrd="1" destOrd="0" presId="urn:microsoft.com/office/officeart/2005/8/layout/bList2"/>
    <dgm:cxn modelId="{28E24BA3-CE95-4F8A-A740-3EA0C53E5505}" type="presParOf" srcId="{961226C1-C010-47D4-B329-5DF390DE0CC0}" destId="{5A526810-CB16-4F19-B080-01072510CF22}" srcOrd="2" destOrd="0" presId="urn:microsoft.com/office/officeart/2005/8/layout/bList2"/>
    <dgm:cxn modelId="{FABA22DF-3826-497E-8AA3-C034E976331C}" type="presParOf" srcId="{961226C1-C010-47D4-B329-5DF390DE0CC0}" destId="{7932A761-70F8-4491-BAB0-87A2C74F5934}" srcOrd="3" destOrd="0" presId="urn:microsoft.com/office/officeart/2005/8/layout/bList2"/>
    <dgm:cxn modelId="{1F2B9850-0DAE-42AC-9F07-14EC096BC8AD}" type="presParOf" srcId="{30355D22-5371-4C41-8EF3-267D3D77A2EF}" destId="{A44FD70A-487D-412F-B6DB-57E6E177C45F}" srcOrd="1" destOrd="0" presId="urn:microsoft.com/office/officeart/2005/8/layout/bList2"/>
    <dgm:cxn modelId="{E53D61B9-33FF-435C-8B79-6C133D7B8455}" type="presParOf" srcId="{30355D22-5371-4C41-8EF3-267D3D77A2EF}" destId="{D2E7E3AE-4345-4E32-80B7-341E9CD23002}" srcOrd="2" destOrd="0" presId="urn:microsoft.com/office/officeart/2005/8/layout/bList2"/>
    <dgm:cxn modelId="{9EF019E7-28C1-4A11-86BE-7C94061F5481}" type="presParOf" srcId="{D2E7E3AE-4345-4E32-80B7-341E9CD23002}" destId="{CE794E37-989F-46E1-A6F4-75709FF7DB17}" srcOrd="0" destOrd="0" presId="urn:microsoft.com/office/officeart/2005/8/layout/bList2"/>
    <dgm:cxn modelId="{EDB45A8D-A99D-4139-843D-BCC6C94DF0D0}" type="presParOf" srcId="{D2E7E3AE-4345-4E32-80B7-341E9CD23002}" destId="{99CD91CC-49A4-44F6-A533-2C57655DFE6F}" srcOrd="1" destOrd="0" presId="urn:microsoft.com/office/officeart/2005/8/layout/bList2"/>
    <dgm:cxn modelId="{839ADDFC-E102-4CA5-B8ED-8997DE0BED4D}" type="presParOf" srcId="{D2E7E3AE-4345-4E32-80B7-341E9CD23002}" destId="{B7FA2C7C-AC44-4FBA-A5E5-2F7438300F42}" srcOrd="2" destOrd="0" presId="urn:microsoft.com/office/officeart/2005/8/layout/bList2"/>
    <dgm:cxn modelId="{1DB2CC15-784B-465D-B28E-B5B644496575}" type="presParOf" srcId="{D2E7E3AE-4345-4E32-80B7-341E9CD23002}" destId="{058F6F07-D8EC-4A2D-B9B2-85523F2B26D1}" srcOrd="3" destOrd="0" presId="urn:microsoft.com/office/officeart/2005/8/layout/bList2"/>
    <dgm:cxn modelId="{10362D65-2B99-48FB-947C-A26F090B27B4}" type="presParOf" srcId="{30355D22-5371-4C41-8EF3-267D3D77A2EF}" destId="{3A6A244A-CA03-47E2-930B-507841A5267C}" srcOrd="3" destOrd="0" presId="urn:microsoft.com/office/officeart/2005/8/layout/bList2"/>
    <dgm:cxn modelId="{57C523FF-9311-400F-B398-CD003CEEEF0D}" type="presParOf" srcId="{30355D22-5371-4C41-8EF3-267D3D77A2EF}" destId="{A1FB6D62-74D0-4E8B-8CF6-C7CB4AABE14C}" srcOrd="4" destOrd="0" presId="urn:microsoft.com/office/officeart/2005/8/layout/bList2"/>
    <dgm:cxn modelId="{812B1AD5-E246-4BA2-BB31-943AA0490892}" type="presParOf" srcId="{A1FB6D62-74D0-4E8B-8CF6-C7CB4AABE14C}" destId="{B91F5691-FB90-4D9D-A419-245EB16380F2}" srcOrd="0" destOrd="0" presId="urn:microsoft.com/office/officeart/2005/8/layout/bList2"/>
    <dgm:cxn modelId="{54187CAE-B10E-4D02-A7CA-A1B72CC147EF}" type="presParOf" srcId="{A1FB6D62-74D0-4E8B-8CF6-C7CB4AABE14C}" destId="{FD633FBC-9A03-4BF2-AA39-DDF86A4C6270}" srcOrd="1" destOrd="0" presId="urn:microsoft.com/office/officeart/2005/8/layout/bList2"/>
    <dgm:cxn modelId="{C2FF3BDF-F6A0-428A-A3DA-F0E773C232B4}" type="presParOf" srcId="{A1FB6D62-74D0-4E8B-8CF6-C7CB4AABE14C}" destId="{2F6D786B-98AC-4BBB-BDF2-6401259221D9}" srcOrd="2" destOrd="0" presId="urn:microsoft.com/office/officeart/2005/8/layout/bList2"/>
    <dgm:cxn modelId="{9319FCC1-6B83-4DB7-8B3F-DC8C71BA3269}" type="presParOf" srcId="{A1FB6D62-74D0-4E8B-8CF6-C7CB4AABE14C}" destId="{1DC40AA1-918B-4181-8F4C-BFBDD00259B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00C53-FC95-4760-858B-0BBFAB3BCC73}" type="doc">
      <dgm:prSet loTypeId="urn:microsoft.com/office/officeart/2005/8/layout/chevron2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A4CDCCCF-C289-4C2C-8224-D25749DD6974}">
      <dgm:prSet phldrT="[Текст]"/>
      <dgm:spPr/>
      <dgm:t>
        <a:bodyPr/>
        <a:lstStyle/>
        <a:p>
          <a:r>
            <a:rPr lang="ru-RU" b="1" dirty="0" smtClean="0"/>
            <a:t>Игра</a:t>
          </a:r>
          <a:r>
            <a:rPr lang="ru-RU" dirty="0" smtClean="0"/>
            <a:t> </a:t>
          </a:r>
          <a:endParaRPr lang="ru-RU" dirty="0"/>
        </a:p>
      </dgm:t>
    </dgm:pt>
    <dgm:pt modelId="{3203CC17-A817-4FAE-9E93-342C8EF79703}" type="parTrans" cxnId="{9EA7D658-B362-46D1-BF29-38857CF1D07C}">
      <dgm:prSet/>
      <dgm:spPr/>
      <dgm:t>
        <a:bodyPr/>
        <a:lstStyle/>
        <a:p>
          <a:endParaRPr lang="ru-RU"/>
        </a:p>
      </dgm:t>
    </dgm:pt>
    <dgm:pt modelId="{AD54E4B6-4EDA-42AA-A586-B13E804C79D0}" type="sibTrans" cxnId="{9EA7D658-B362-46D1-BF29-38857CF1D07C}">
      <dgm:prSet/>
      <dgm:spPr/>
      <dgm:t>
        <a:bodyPr/>
        <a:lstStyle/>
        <a:p>
          <a:endParaRPr lang="ru-RU"/>
        </a:p>
      </dgm:t>
    </dgm:pt>
    <dgm:pt modelId="{2B43C154-B7CC-47D2-82C4-147B86217E15}">
      <dgm:prSet phldrT="[Текст]" custT="1"/>
      <dgm:spPr/>
      <dgm:t>
        <a:bodyPr/>
        <a:lstStyle/>
        <a:p>
          <a:r>
            <a:rPr lang="ru-RU" sz="2400" b="1" dirty="0" smtClean="0"/>
            <a:t>Быстрая смена ситуации</a:t>
          </a:r>
          <a:endParaRPr lang="ru-RU" sz="2400" b="1" dirty="0"/>
        </a:p>
      </dgm:t>
    </dgm:pt>
    <dgm:pt modelId="{22190693-391C-4E66-AC47-A64754C8F0CB}" type="parTrans" cxnId="{DF17FE40-25E6-49B1-9632-0EAAE58AAC9C}">
      <dgm:prSet/>
      <dgm:spPr/>
      <dgm:t>
        <a:bodyPr/>
        <a:lstStyle/>
        <a:p>
          <a:endParaRPr lang="ru-RU"/>
        </a:p>
      </dgm:t>
    </dgm:pt>
    <dgm:pt modelId="{DEBDE8B4-1727-4DF6-8F82-01F2C99395C4}" type="sibTrans" cxnId="{DF17FE40-25E6-49B1-9632-0EAAE58AAC9C}">
      <dgm:prSet/>
      <dgm:spPr/>
      <dgm:t>
        <a:bodyPr/>
        <a:lstStyle/>
        <a:p>
          <a:endParaRPr lang="ru-RU"/>
        </a:p>
      </dgm:t>
    </dgm:pt>
    <dgm:pt modelId="{BAE47762-A734-47C0-9063-D8C2B9F0EC54}">
      <dgm:prSet phldrT="[Текст]" custT="1"/>
      <dgm:spPr/>
      <dgm:t>
        <a:bodyPr/>
        <a:lstStyle/>
        <a:p>
          <a:r>
            <a:rPr lang="ru-RU" sz="2400" b="1" dirty="0" smtClean="0"/>
            <a:t>Нацелена на удовлетворение интересов</a:t>
          </a:r>
          <a:endParaRPr lang="ru-RU" sz="2400" b="1" dirty="0"/>
        </a:p>
      </dgm:t>
    </dgm:pt>
    <dgm:pt modelId="{D818462D-6ABD-4F6E-8457-827397B15991}" type="parTrans" cxnId="{C832FA51-0C42-4B62-8E33-9237675EDC61}">
      <dgm:prSet/>
      <dgm:spPr/>
      <dgm:t>
        <a:bodyPr/>
        <a:lstStyle/>
        <a:p>
          <a:endParaRPr lang="ru-RU"/>
        </a:p>
      </dgm:t>
    </dgm:pt>
    <dgm:pt modelId="{16D26270-5AFE-459D-99E8-D2ED7807F215}" type="sibTrans" cxnId="{C832FA51-0C42-4B62-8E33-9237675EDC61}">
      <dgm:prSet/>
      <dgm:spPr/>
      <dgm:t>
        <a:bodyPr/>
        <a:lstStyle/>
        <a:p>
          <a:endParaRPr lang="ru-RU"/>
        </a:p>
      </dgm:t>
    </dgm:pt>
    <dgm:pt modelId="{321FA027-4A5C-438B-B183-0ECFE0B3A816}">
      <dgm:prSet phldrT="[Текст]"/>
      <dgm:spPr/>
      <dgm:t>
        <a:bodyPr/>
        <a:lstStyle/>
        <a:p>
          <a:r>
            <a:rPr lang="ru-RU" b="1" dirty="0" smtClean="0"/>
            <a:t>Учение</a:t>
          </a:r>
          <a:r>
            <a:rPr lang="ru-RU" dirty="0" smtClean="0"/>
            <a:t> </a:t>
          </a:r>
          <a:endParaRPr lang="ru-RU" dirty="0"/>
        </a:p>
      </dgm:t>
    </dgm:pt>
    <dgm:pt modelId="{8D258D39-6BBC-4205-87A1-F1A865BF6349}" type="parTrans" cxnId="{17E216BD-FFB0-4EAA-8098-1A5A654A9BE0}">
      <dgm:prSet/>
      <dgm:spPr/>
      <dgm:t>
        <a:bodyPr/>
        <a:lstStyle/>
        <a:p>
          <a:endParaRPr lang="ru-RU"/>
        </a:p>
      </dgm:t>
    </dgm:pt>
    <dgm:pt modelId="{6A017706-990E-4D3D-AF5D-B624058E5531}" type="sibTrans" cxnId="{17E216BD-FFB0-4EAA-8098-1A5A654A9BE0}">
      <dgm:prSet/>
      <dgm:spPr/>
      <dgm:t>
        <a:bodyPr/>
        <a:lstStyle/>
        <a:p>
          <a:endParaRPr lang="ru-RU"/>
        </a:p>
      </dgm:t>
    </dgm:pt>
    <dgm:pt modelId="{03A28195-2538-454F-8D97-F7938E887CED}">
      <dgm:prSet phldrT="[Текст]" custT="1"/>
      <dgm:spPr/>
      <dgm:t>
        <a:bodyPr/>
        <a:lstStyle/>
        <a:p>
          <a:r>
            <a:rPr lang="ru-RU" sz="2400" b="1" dirty="0" smtClean="0"/>
            <a:t>Управление взрослых</a:t>
          </a:r>
          <a:endParaRPr lang="ru-RU" sz="2400" b="1" dirty="0"/>
        </a:p>
      </dgm:t>
    </dgm:pt>
    <dgm:pt modelId="{24B1DCF6-5208-4258-9507-9652ACD7820C}" type="parTrans" cxnId="{E8BFDBEE-56F1-4D19-933D-238DB9EE26BA}">
      <dgm:prSet/>
      <dgm:spPr/>
      <dgm:t>
        <a:bodyPr/>
        <a:lstStyle/>
        <a:p>
          <a:endParaRPr lang="ru-RU"/>
        </a:p>
      </dgm:t>
    </dgm:pt>
    <dgm:pt modelId="{165B8E43-0203-4B0D-8456-18E66D3DC7DC}" type="sibTrans" cxnId="{E8BFDBEE-56F1-4D19-933D-238DB9EE26BA}">
      <dgm:prSet/>
      <dgm:spPr/>
      <dgm:t>
        <a:bodyPr/>
        <a:lstStyle/>
        <a:p>
          <a:endParaRPr lang="ru-RU"/>
        </a:p>
      </dgm:t>
    </dgm:pt>
    <dgm:pt modelId="{CBFCC637-B2D3-47FB-B0C2-D1A9684A6DC9}">
      <dgm:prSet phldrT="[Текст]" custT="1"/>
      <dgm:spPr/>
      <dgm:t>
        <a:bodyPr/>
        <a:lstStyle/>
        <a:p>
          <a:r>
            <a:rPr lang="ru-RU" sz="2400" b="1" dirty="0" smtClean="0"/>
            <a:t>Необходимый компонент обучения</a:t>
          </a:r>
          <a:endParaRPr lang="ru-RU" sz="2400" b="1" dirty="0"/>
        </a:p>
      </dgm:t>
    </dgm:pt>
    <dgm:pt modelId="{07444BC5-DC58-4C14-A189-742367B6DC85}" type="parTrans" cxnId="{5AF8A7D9-B7F7-4BE5-8AB9-EE502961833C}">
      <dgm:prSet/>
      <dgm:spPr/>
      <dgm:t>
        <a:bodyPr/>
        <a:lstStyle/>
        <a:p>
          <a:endParaRPr lang="ru-RU"/>
        </a:p>
      </dgm:t>
    </dgm:pt>
    <dgm:pt modelId="{0C35982A-588B-4350-B17A-291B7F12F970}" type="sibTrans" cxnId="{5AF8A7D9-B7F7-4BE5-8AB9-EE502961833C}">
      <dgm:prSet/>
      <dgm:spPr/>
      <dgm:t>
        <a:bodyPr/>
        <a:lstStyle/>
        <a:p>
          <a:endParaRPr lang="ru-RU"/>
        </a:p>
      </dgm:t>
    </dgm:pt>
    <dgm:pt modelId="{C8C75FDB-3EFA-4C49-8877-327B3FBA875B}">
      <dgm:prSet phldrT="[Текст]"/>
      <dgm:spPr/>
      <dgm:t>
        <a:bodyPr/>
        <a:lstStyle/>
        <a:p>
          <a:r>
            <a:rPr lang="ru-RU" b="1" dirty="0" smtClean="0"/>
            <a:t>Труд</a:t>
          </a:r>
          <a:r>
            <a:rPr lang="ru-RU" dirty="0" smtClean="0"/>
            <a:t> </a:t>
          </a:r>
          <a:endParaRPr lang="ru-RU" dirty="0"/>
        </a:p>
      </dgm:t>
    </dgm:pt>
    <dgm:pt modelId="{7473B04F-5D79-44D4-8A61-692E8934B6A2}" type="parTrans" cxnId="{4D294DA5-DA36-43B4-83F7-7945671B42E7}">
      <dgm:prSet/>
      <dgm:spPr/>
      <dgm:t>
        <a:bodyPr/>
        <a:lstStyle/>
        <a:p>
          <a:endParaRPr lang="ru-RU"/>
        </a:p>
      </dgm:t>
    </dgm:pt>
    <dgm:pt modelId="{B176B2CC-53AF-42D2-B091-7E445D375763}" type="sibTrans" cxnId="{4D294DA5-DA36-43B4-83F7-7945671B42E7}">
      <dgm:prSet/>
      <dgm:spPr/>
      <dgm:t>
        <a:bodyPr/>
        <a:lstStyle/>
        <a:p>
          <a:endParaRPr lang="ru-RU"/>
        </a:p>
      </dgm:t>
    </dgm:pt>
    <dgm:pt modelId="{AC00CE58-D689-45C3-97AC-7F1CFC5B55DB}">
      <dgm:prSet phldrT="[Текст]" custT="1"/>
      <dgm:spPr/>
      <dgm:t>
        <a:bodyPr/>
        <a:lstStyle/>
        <a:p>
          <a:r>
            <a:rPr lang="ru-RU" sz="2000" b="1" dirty="0" smtClean="0"/>
            <a:t>Целесообразность</a:t>
          </a:r>
          <a:endParaRPr lang="ru-RU" sz="2000" b="1" dirty="0"/>
        </a:p>
      </dgm:t>
    </dgm:pt>
    <dgm:pt modelId="{103FD4CE-D0BF-436B-99B9-48F6C45B4B52}" type="parTrans" cxnId="{E9FF4B31-90F6-44BF-9E81-668F18C6D2F8}">
      <dgm:prSet/>
      <dgm:spPr/>
      <dgm:t>
        <a:bodyPr/>
        <a:lstStyle/>
        <a:p>
          <a:endParaRPr lang="ru-RU"/>
        </a:p>
      </dgm:t>
    </dgm:pt>
    <dgm:pt modelId="{958047F1-29E4-431F-A3DE-1059823A9A89}" type="sibTrans" cxnId="{E9FF4B31-90F6-44BF-9E81-668F18C6D2F8}">
      <dgm:prSet/>
      <dgm:spPr/>
      <dgm:t>
        <a:bodyPr/>
        <a:lstStyle/>
        <a:p>
          <a:endParaRPr lang="ru-RU"/>
        </a:p>
      </dgm:t>
    </dgm:pt>
    <dgm:pt modelId="{EC6A7113-A12F-4A67-B994-E236AA3BB48A}">
      <dgm:prSet phldrT="[Текст]" custT="1"/>
      <dgm:spPr/>
      <dgm:t>
        <a:bodyPr/>
        <a:lstStyle/>
        <a:p>
          <a:r>
            <a:rPr lang="ru-RU" sz="2000" b="1" dirty="0" smtClean="0"/>
            <a:t>Преобразует внешнюю среду обитания человека</a:t>
          </a:r>
          <a:endParaRPr lang="ru-RU" sz="2000" b="1" dirty="0"/>
        </a:p>
      </dgm:t>
    </dgm:pt>
    <dgm:pt modelId="{89B2495A-5E69-48DE-A68E-469A3FA36786}" type="parTrans" cxnId="{9122E120-DF7B-4082-A0D7-ED7161586588}">
      <dgm:prSet/>
      <dgm:spPr/>
      <dgm:t>
        <a:bodyPr/>
        <a:lstStyle/>
        <a:p>
          <a:endParaRPr lang="ru-RU"/>
        </a:p>
      </dgm:t>
    </dgm:pt>
    <dgm:pt modelId="{0917E2F3-D843-470C-83D8-348BCE2994D4}" type="sibTrans" cxnId="{9122E120-DF7B-4082-A0D7-ED7161586588}">
      <dgm:prSet/>
      <dgm:spPr/>
      <dgm:t>
        <a:bodyPr/>
        <a:lstStyle/>
        <a:p>
          <a:endParaRPr lang="ru-RU"/>
        </a:p>
      </dgm:t>
    </dgm:pt>
    <dgm:pt modelId="{DF2D16F1-E15F-47DF-8E51-67111C51CA70}">
      <dgm:prSet phldrT="[Текст]" custT="1"/>
      <dgm:spPr/>
      <dgm:t>
        <a:bodyPr/>
        <a:lstStyle/>
        <a:p>
          <a:r>
            <a:rPr lang="ru-RU" sz="2400" b="1" dirty="0" smtClean="0"/>
            <a:t>Способствует развитию личности</a:t>
          </a:r>
          <a:endParaRPr lang="ru-RU" sz="2400" b="1" dirty="0"/>
        </a:p>
      </dgm:t>
    </dgm:pt>
    <dgm:pt modelId="{3C66B733-E154-4AB0-8414-F85BD78263A3}" type="parTrans" cxnId="{B13CB4E8-106C-45AE-8974-DB4A383B3678}">
      <dgm:prSet/>
      <dgm:spPr/>
      <dgm:t>
        <a:bodyPr/>
        <a:lstStyle/>
        <a:p>
          <a:endParaRPr lang="ru-RU"/>
        </a:p>
      </dgm:t>
    </dgm:pt>
    <dgm:pt modelId="{68D182C4-D4D8-4F69-BF14-4E957D0407D7}" type="sibTrans" cxnId="{B13CB4E8-106C-45AE-8974-DB4A383B3678}">
      <dgm:prSet/>
      <dgm:spPr/>
      <dgm:t>
        <a:bodyPr/>
        <a:lstStyle/>
        <a:p>
          <a:endParaRPr lang="ru-RU"/>
        </a:p>
      </dgm:t>
    </dgm:pt>
    <dgm:pt modelId="{13F9E4E1-CF6F-40FA-9F56-07640EE4E235}">
      <dgm:prSet phldrT="[Текст]" custT="1"/>
      <dgm:spPr/>
      <dgm:t>
        <a:bodyPr/>
        <a:lstStyle/>
        <a:p>
          <a:r>
            <a:rPr lang="ru-RU" sz="2400" b="1" dirty="0" smtClean="0"/>
            <a:t>Способствует развитию личности, навыков общения</a:t>
          </a:r>
          <a:endParaRPr lang="ru-RU" sz="2400" b="1" dirty="0"/>
        </a:p>
      </dgm:t>
    </dgm:pt>
    <dgm:pt modelId="{E29C61F9-89CB-49BD-A0F2-E18E96935278}" type="parTrans" cxnId="{8CEA2CB6-B673-49EF-9C8B-AA41AB9C3F7F}">
      <dgm:prSet/>
      <dgm:spPr/>
      <dgm:t>
        <a:bodyPr/>
        <a:lstStyle/>
        <a:p>
          <a:endParaRPr lang="ru-RU"/>
        </a:p>
      </dgm:t>
    </dgm:pt>
    <dgm:pt modelId="{D84AFE6B-6352-4DC5-AFB2-4F7C33806D31}" type="sibTrans" cxnId="{8CEA2CB6-B673-49EF-9C8B-AA41AB9C3F7F}">
      <dgm:prSet/>
      <dgm:spPr/>
      <dgm:t>
        <a:bodyPr/>
        <a:lstStyle/>
        <a:p>
          <a:endParaRPr lang="ru-RU"/>
        </a:p>
      </dgm:t>
    </dgm:pt>
    <dgm:pt modelId="{E7AED2CA-0EDC-4DC5-A51F-C7CB74A51EDC}">
      <dgm:prSet phldrT="[Текст]" custT="1"/>
      <dgm:spPr/>
      <dgm:t>
        <a:bodyPr/>
        <a:lstStyle/>
        <a:p>
          <a:r>
            <a:rPr lang="ru-RU" sz="2000" b="1" dirty="0" smtClean="0"/>
            <a:t>Нацелен на достижение результата</a:t>
          </a:r>
          <a:endParaRPr lang="ru-RU" sz="2000" b="1" dirty="0"/>
        </a:p>
      </dgm:t>
    </dgm:pt>
    <dgm:pt modelId="{32B36FCF-22B1-466B-B746-A7424D2FDAED}" type="parTrans" cxnId="{A69030F5-AB79-4349-8AAA-CA826D1261BC}">
      <dgm:prSet/>
      <dgm:spPr/>
      <dgm:t>
        <a:bodyPr/>
        <a:lstStyle/>
        <a:p>
          <a:endParaRPr lang="ru-RU"/>
        </a:p>
      </dgm:t>
    </dgm:pt>
    <dgm:pt modelId="{2D693664-301B-4FD3-87D6-42E573CF335D}" type="sibTrans" cxnId="{A69030F5-AB79-4349-8AAA-CA826D1261BC}">
      <dgm:prSet/>
      <dgm:spPr/>
      <dgm:t>
        <a:bodyPr/>
        <a:lstStyle/>
        <a:p>
          <a:endParaRPr lang="ru-RU"/>
        </a:p>
      </dgm:t>
    </dgm:pt>
    <dgm:pt modelId="{0748EDE3-4DC5-4112-AEF6-F227B2C134EC}">
      <dgm:prSet phldrT="[Текст]" custT="1"/>
      <dgm:spPr/>
      <dgm:t>
        <a:bodyPr/>
        <a:lstStyle/>
        <a:p>
          <a:r>
            <a:rPr lang="ru-RU" sz="2000" b="1" dirty="0" smtClean="0"/>
            <a:t>Требует мастерства, знаний и умений</a:t>
          </a:r>
          <a:endParaRPr lang="ru-RU" sz="2000" b="1" dirty="0"/>
        </a:p>
      </dgm:t>
    </dgm:pt>
    <dgm:pt modelId="{5155B477-AF7F-41FE-81F3-3A2DFD43781E}" type="parTrans" cxnId="{326858A9-4EA3-434F-B1EF-89F96937B027}">
      <dgm:prSet/>
      <dgm:spPr/>
      <dgm:t>
        <a:bodyPr/>
        <a:lstStyle/>
        <a:p>
          <a:endParaRPr lang="ru-RU"/>
        </a:p>
      </dgm:t>
    </dgm:pt>
    <dgm:pt modelId="{7F8AC788-6567-485C-B68A-F1CFE3B307C7}" type="sibTrans" cxnId="{326858A9-4EA3-434F-B1EF-89F96937B027}">
      <dgm:prSet/>
      <dgm:spPr/>
      <dgm:t>
        <a:bodyPr/>
        <a:lstStyle/>
        <a:p>
          <a:endParaRPr lang="ru-RU"/>
        </a:p>
      </dgm:t>
    </dgm:pt>
    <dgm:pt modelId="{91D1E595-A6C3-4E06-9D04-C9C5E1DCD7A3}">
      <dgm:prSet phldrT="[Текст]" custT="1"/>
      <dgm:spPr/>
      <dgm:t>
        <a:bodyPr/>
        <a:lstStyle/>
        <a:p>
          <a:r>
            <a:rPr lang="ru-RU" sz="2000" b="1" dirty="0" smtClean="0"/>
            <a:t>Практическая полезность</a:t>
          </a:r>
          <a:endParaRPr lang="ru-RU" sz="2000" b="1" dirty="0"/>
        </a:p>
      </dgm:t>
    </dgm:pt>
    <dgm:pt modelId="{DD100D5A-264D-4F32-B767-E71784CD9A32}" type="parTrans" cxnId="{07A321D5-71DD-4651-85A7-7EF93EA383FC}">
      <dgm:prSet/>
      <dgm:spPr/>
      <dgm:t>
        <a:bodyPr/>
        <a:lstStyle/>
        <a:p>
          <a:endParaRPr lang="ru-RU"/>
        </a:p>
      </dgm:t>
    </dgm:pt>
    <dgm:pt modelId="{AEAEDABD-DA46-4921-8A42-4EE52B2BB9C4}" type="sibTrans" cxnId="{07A321D5-71DD-4651-85A7-7EF93EA383FC}">
      <dgm:prSet/>
      <dgm:spPr/>
      <dgm:t>
        <a:bodyPr/>
        <a:lstStyle/>
        <a:p>
          <a:endParaRPr lang="ru-RU"/>
        </a:p>
      </dgm:t>
    </dgm:pt>
    <dgm:pt modelId="{B2EACFA2-FF81-4DA2-B438-47A1A41A2F86}">
      <dgm:prSet phldrT="[Текст]" custT="1"/>
      <dgm:spPr/>
      <dgm:t>
        <a:bodyPr/>
        <a:lstStyle/>
        <a:p>
          <a:r>
            <a:rPr lang="ru-RU" sz="2000" b="1" dirty="0" smtClean="0"/>
            <a:t>Способствует развитию личности</a:t>
          </a:r>
          <a:endParaRPr lang="ru-RU" sz="2000" b="1" dirty="0"/>
        </a:p>
      </dgm:t>
    </dgm:pt>
    <dgm:pt modelId="{1496E492-F21F-4DA2-9A23-446F307CE8C1}" type="parTrans" cxnId="{9B83B642-2434-4A47-AC88-CD39193037E3}">
      <dgm:prSet/>
      <dgm:spPr/>
      <dgm:t>
        <a:bodyPr/>
        <a:lstStyle/>
        <a:p>
          <a:endParaRPr lang="ru-RU"/>
        </a:p>
      </dgm:t>
    </dgm:pt>
    <dgm:pt modelId="{EFBA7A05-13CD-4CE0-A9BF-30EBDCE48587}" type="sibTrans" cxnId="{9B83B642-2434-4A47-AC88-CD39193037E3}">
      <dgm:prSet/>
      <dgm:spPr/>
      <dgm:t>
        <a:bodyPr/>
        <a:lstStyle/>
        <a:p>
          <a:endParaRPr lang="ru-RU"/>
        </a:p>
      </dgm:t>
    </dgm:pt>
    <dgm:pt modelId="{49649627-B62B-493F-9FF2-A377FDC3BDCA}" type="pres">
      <dgm:prSet presAssocID="{76D00C53-FC95-4760-858B-0BBFAB3BCC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1E8D99-8050-42DD-9273-BFD60EB15C16}" type="pres">
      <dgm:prSet presAssocID="{A4CDCCCF-C289-4C2C-8224-D25749DD6974}" presName="composite" presStyleCnt="0"/>
      <dgm:spPr/>
    </dgm:pt>
    <dgm:pt modelId="{E4673010-28A2-4E04-BA5D-93500A8A4549}" type="pres">
      <dgm:prSet presAssocID="{A4CDCCCF-C289-4C2C-8224-D25749DD697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FB930-64C8-4E12-A309-EFF7103C57B7}" type="pres">
      <dgm:prSet presAssocID="{A4CDCCCF-C289-4C2C-8224-D25749DD6974}" presName="descendantText" presStyleLbl="alignAcc1" presStyleIdx="0" presStyleCnt="3" custScaleY="111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62F38-1D15-4920-BE9E-DC1043A0A930}" type="pres">
      <dgm:prSet presAssocID="{AD54E4B6-4EDA-42AA-A586-B13E804C79D0}" presName="sp" presStyleCnt="0"/>
      <dgm:spPr/>
    </dgm:pt>
    <dgm:pt modelId="{9B3ECC7C-79DC-4129-8A1B-4A232370101B}" type="pres">
      <dgm:prSet presAssocID="{321FA027-4A5C-438B-B183-0ECFE0B3A816}" presName="composite" presStyleCnt="0"/>
      <dgm:spPr/>
    </dgm:pt>
    <dgm:pt modelId="{8DC4E72A-693F-4025-9D5F-D2FCAD49A54C}" type="pres">
      <dgm:prSet presAssocID="{321FA027-4A5C-438B-B183-0ECFE0B3A8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F568D-B9DF-4892-A8C9-805979E25A98}" type="pres">
      <dgm:prSet presAssocID="{321FA027-4A5C-438B-B183-0ECFE0B3A816}" presName="descendantText" presStyleLbl="alignAcc1" presStyleIdx="1" presStyleCnt="3" custScaleY="121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14270-22EE-4ACB-AA86-07890BF43004}" type="pres">
      <dgm:prSet presAssocID="{6A017706-990E-4D3D-AF5D-B624058E5531}" presName="sp" presStyleCnt="0"/>
      <dgm:spPr/>
    </dgm:pt>
    <dgm:pt modelId="{6C2656FE-988B-4754-9CFC-79EA2058A827}" type="pres">
      <dgm:prSet presAssocID="{C8C75FDB-3EFA-4C49-8877-327B3FBA875B}" presName="composite" presStyleCnt="0"/>
      <dgm:spPr/>
    </dgm:pt>
    <dgm:pt modelId="{29D7E881-66E9-45A7-BF1B-1DD9B9FDF738}" type="pres">
      <dgm:prSet presAssocID="{C8C75FDB-3EFA-4C49-8877-327B3FBA87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F1354-32D4-4FFD-8B39-318E804F978A}" type="pres">
      <dgm:prSet presAssocID="{C8C75FDB-3EFA-4C49-8877-327B3FBA875B}" presName="descendantText" presStyleLbl="alignAcc1" presStyleIdx="2" presStyleCnt="3" custScaleY="178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83B642-2434-4A47-AC88-CD39193037E3}" srcId="{C8C75FDB-3EFA-4C49-8877-327B3FBA875B}" destId="{B2EACFA2-FF81-4DA2-B438-47A1A41A2F86}" srcOrd="4" destOrd="0" parTransId="{1496E492-F21F-4DA2-9A23-446F307CE8C1}" sibTransId="{EFBA7A05-13CD-4CE0-A9BF-30EBDCE48587}"/>
    <dgm:cxn modelId="{5AF8A7D9-B7F7-4BE5-8AB9-EE502961833C}" srcId="{321FA027-4A5C-438B-B183-0ECFE0B3A816}" destId="{CBFCC637-B2D3-47FB-B0C2-D1A9684A6DC9}" srcOrd="2" destOrd="0" parTransId="{07444BC5-DC58-4C14-A189-742367B6DC85}" sibTransId="{0C35982A-588B-4350-B17A-291B7F12F970}"/>
    <dgm:cxn modelId="{3A7E01C8-55BB-46FC-9306-9FC5777679D2}" type="presOf" srcId="{03A28195-2538-454F-8D97-F7938E887CED}" destId="{36BF568D-B9DF-4892-A8C9-805979E25A98}" srcOrd="0" destOrd="0" presId="urn:microsoft.com/office/officeart/2005/8/layout/chevron2"/>
    <dgm:cxn modelId="{9D754F07-7577-423A-B13F-52AA3EEE1AEC}" type="presOf" srcId="{AC00CE58-D689-45C3-97AC-7F1CFC5B55DB}" destId="{176F1354-32D4-4FFD-8B39-318E804F978A}" srcOrd="0" destOrd="0" presId="urn:microsoft.com/office/officeart/2005/8/layout/chevron2"/>
    <dgm:cxn modelId="{2590A583-EBCD-427B-86D9-0DA375233CDF}" type="presOf" srcId="{13F9E4E1-CF6F-40FA-9F56-07640EE4E235}" destId="{36BF568D-B9DF-4892-A8C9-805979E25A98}" srcOrd="0" destOrd="1" presId="urn:microsoft.com/office/officeart/2005/8/layout/chevron2"/>
    <dgm:cxn modelId="{0DE7BA86-B330-4B99-B7B1-15FFC3CF48BE}" type="presOf" srcId="{EC6A7113-A12F-4A67-B994-E236AA3BB48A}" destId="{176F1354-32D4-4FFD-8B39-318E804F978A}" srcOrd="0" destOrd="5" presId="urn:microsoft.com/office/officeart/2005/8/layout/chevron2"/>
    <dgm:cxn modelId="{1F1FAFEC-1CC7-4C9A-B80A-108C438F7D94}" type="presOf" srcId="{A4CDCCCF-C289-4C2C-8224-D25749DD6974}" destId="{E4673010-28A2-4E04-BA5D-93500A8A4549}" srcOrd="0" destOrd="0" presId="urn:microsoft.com/office/officeart/2005/8/layout/chevron2"/>
    <dgm:cxn modelId="{9122E120-DF7B-4082-A0D7-ED7161586588}" srcId="{C8C75FDB-3EFA-4C49-8877-327B3FBA875B}" destId="{EC6A7113-A12F-4A67-B994-E236AA3BB48A}" srcOrd="5" destOrd="0" parTransId="{89B2495A-5E69-48DE-A68E-469A3FA36786}" sibTransId="{0917E2F3-D843-470C-83D8-348BCE2994D4}"/>
    <dgm:cxn modelId="{17E216BD-FFB0-4EAA-8098-1A5A654A9BE0}" srcId="{76D00C53-FC95-4760-858B-0BBFAB3BCC73}" destId="{321FA027-4A5C-438B-B183-0ECFE0B3A816}" srcOrd="1" destOrd="0" parTransId="{8D258D39-6BBC-4205-87A1-F1A865BF6349}" sibTransId="{6A017706-990E-4D3D-AF5D-B624058E5531}"/>
    <dgm:cxn modelId="{A27E0F52-85A6-42CD-84BE-F5B180D2257D}" type="presOf" srcId="{BAE47762-A734-47C0-9063-D8C2B9F0EC54}" destId="{32DFB930-64C8-4E12-A309-EFF7103C57B7}" srcOrd="0" destOrd="1" presId="urn:microsoft.com/office/officeart/2005/8/layout/chevron2"/>
    <dgm:cxn modelId="{51DDABA0-71C1-4831-9AE9-75370D6CD076}" type="presOf" srcId="{2B43C154-B7CC-47D2-82C4-147B86217E15}" destId="{32DFB930-64C8-4E12-A309-EFF7103C57B7}" srcOrd="0" destOrd="0" presId="urn:microsoft.com/office/officeart/2005/8/layout/chevron2"/>
    <dgm:cxn modelId="{3C7CF262-063D-4D2D-8227-1D2C5E86C1A9}" type="presOf" srcId="{CBFCC637-B2D3-47FB-B0C2-D1A9684A6DC9}" destId="{36BF568D-B9DF-4892-A8C9-805979E25A98}" srcOrd="0" destOrd="2" presId="urn:microsoft.com/office/officeart/2005/8/layout/chevron2"/>
    <dgm:cxn modelId="{6F75864E-E83C-4006-9F1B-B48BD6A6E264}" type="presOf" srcId="{DF2D16F1-E15F-47DF-8E51-67111C51CA70}" destId="{32DFB930-64C8-4E12-A309-EFF7103C57B7}" srcOrd="0" destOrd="2" presId="urn:microsoft.com/office/officeart/2005/8/layout/chevron2"/>
    <dgm:cxn modelId="{6C211517-340A-4504-BC04-2FF55ED570C8}" type="presOf" srcId="{91D1E595-A6C3-4E06-9D04-C9C5E1DCD7A3}" destId="{176F1354-32D4-4FFD-8B39-318E804F978A}" srcOrd="0" destOrd="3" presId="urn:microsoft.com/office/officeart/2005/8/layout/chevron2"/>
    <dgm:cxn modelId="{9EA7D658-B362-46D1-BF29-38857CF1D07C}" srcId="{76D00C53-FC95-4760-858B-0BBFAB3BCC73}" destId="{A4CDCCCF-C289-4C2C-8224-D25749DD6974}" srcOrd="0" destOrd="0" parTransId="{3203CC17-A817-4FAE-9E93-342C8EF79703}" sibTransId="{AD54E4B6-4EDA-42AA-A586-B13E804C79D0}"/>
    <dgm:cxn modelId="{E9FF4B31-90F6-44BF-9E81-668F18C6D2F8}" srcId="{C8C75FDB-3EFA-4C49-8877-327B3FBA875B}" destId="{AC00CE58-D689-45C3-97AC-7F1CFC5B55DB}" srcOrd="0" destOrd="0" parTransId="{103FD4CE-D0BF-436B-99B9-48F6C45B4B52}" sibTransId="{958047F1-29E4-431F-A3DE-1059823A9A89}"/>
    <dgm:cxn modelId="{596F7940-ECD6-4EE6-99B1-002E020C5FB1}" type="presOf" srcId="{B2EACFA2-FF81-4DA2-B438-47A1A41A2F86}" destId="{176F1354-32D4-4FFD-8B39-318E804F978A}" srcOrd="0" destOrd="4" presId="urn:microsoft.com/office/officeart/2005/8/layout/chevron2"/>
    <dgm:cxn modelId="{8CEA2CB6-B673-49EF-9C8B-AA41AB9C3F7F}" srcId="{321FA027-4A5C-438B-B183-0ECFE0B3A816}" destId="{13F9E4E1-CF6F-40FA-9F56-07640EE4E235}" srcOrd="1" destOrd="0" parTransId="{E29C61F9-89CB-49BD-A0F2-E18E96935278}" sibTransId="{D84AFE6B-6352-4DC5-AFB2-4F7C33806D31}"/>
    <dgm:cxn modelId="{07A321D5-71DD-4651-85A7-7EF93EA383FC}" srcId="{C8C75FDB-3EFA-4C49-8877-327B3FBA875B}" destId="{91D1E595-A6C3-4E06-9D04-C9C5E1DCD7A3}" srcOrd="3" destOrd="0" parTransId="{DD100D5A-264D-4F32-B767-E71784CD9A32}" sibTransId="{AEAEDABD-DA46-4921-8A42-4EE52B2BB9C4}"/>
    <dgm:cxn modelId="{61038646-8B7E-4AD9-9B1E-E329AE66A57F}" type="presOf" srcId="{76D00C53-FC95-4760-858B-0BBFAB3BCC73}" destId="{49649627-B62B-493F-9FF2-A377FDC3BDCA}" srcOrd="0" destOrd="0" presId="urn:microsoft.com/office/officeart/2005/8/layout/chevron2"/>
    <dgm:cxn modelId="{E8BFDBEE-56F1-4D19-933D-238DB9EE26BA}" srcId="{321FA027-4A5C-438B-B183-0ECFE0B3A816}" destId="{03A28195-2538-454F-8D97-F7938E887CED}" srcOrd="0" destOrd="0" parTransId="{24B1DCF6-5208-4258-9507-9652ACD7820C}" sibTransId="{165B8E43-0203-4B0D-8456-18E66D3DC7DC}"/>
    <dgm:cxn modelId="{9CE6E764-4888-4CB5-A1E2-26B13D6C5B94}" type="presOf" srcId="{E7AED2CA-0EDC-4DC5-A51F-C7CB74A51EDC}" destId="{176F1354-32D4-4FFD-8B39-318E804F978A}" srcOrd="0" destOrd="1" presId="urn:microsoft.com/office/officeart/2005/8/layout/chevron2"/>
    <dgm:cxn modelId="{DF17FE40-25E6-49B1-9632-0EAAE58AAC9C}" srcId="{A4CDCCCF-C289-4C2C-8224-D25749DD6974}" destId="{2B43C154-B7CC-47D2-82C4-147B86217E15}" srcOrd="0" destOrd="0" parTransId="{22190693-391C-4E66-AC47-A64754C8F0CB}" sibTransId="{DEBDE8B4-1727-4DF6-8F82-01F2C99395C4}"/>
    <dgm:cxn modelId="{A69030F5-AB79-4349-8AAA-CA826D1261BC}" srcId="{C8C75FDB-3EFA-4C49-8877-327B3FBA875B}" destId="{E7AED2CA-0EDC-4DC5-A51F-C7CB74A51EDC}" srcOrd="1" destOrd="0" parTransId="{32B36FCF-22B1-466B-B746-A7424D2FDAED}" sibTransId="{2D693664-301B-4FD3-87D6-42E573CF335D}"/>
    <dgm:cxn modelId="{A6207E80-87DA-4769-9035-760D6AC80D93}" type="presOf" srcId="{321FA027-4A5C-438B-B183-0ECFE0B3A816}" destId="{8DC4E72A-693F-4025-9D5F-D2FCAD49A54C}" srcOrd="0" destOrd="0" presId="urn:microsoft.com/office/officeart/2005/8/layout/chevron2"/>
    <dgm:cxn modelId="{CE980E59-3684-4C02-BA22-960D183C7527}" type="presOf" srcId="{0748EDE3-4DC5-4112-AEF6-F227B2C134EC}" destId="{176F1354-32D4-4FFD-8B39-318E804F978A}" srcOrd="0" destOrd="2" presId="urn:microsoft.com/office/officeart/2005/8/layout/chevron2"/>
    <dgm:cxn modelId="{326858A9-4EA3-434F-B1EF-89F96937B027}" srcId="{C8C75FDB-3EFA-4C49-8877-327B3FBA875B}" destId="{0748EDE3-4DC5-4112-AEF6-F227B2C134EC}" srcOrd="2" destOrd="0" parTransId="{5155B477-AF7F-41FE-81F3-3A2DFD43781E}" sibTransId="{7F8AC788-6567-485C-B68A-F1CFE3B307C7}"/>
    <dgm:cxn modelId="{4D294DA5-DA36-43B4-83F7-7945671B42E7}" srcId="{76D00C53-FC95-4760-858B-0BBFAB3BCC73}" destId="{C8C75FDB-3EFA-4C49-8877-327B3FBA875B}" srcOrd="2" destOrd="0" parTransId="{7473B04F-5D79-44D4-8A61-692E8934B6A2}" sibTransId="{B176B2CC-53AF-42D2-B091-7E445D375763}"/>
    <dgm:cxn modelId="{261FF733-31FF-46B6-9161-92E9707BDABD}" type="presOf" srcId="{C8C75FDB-3EFA-4C49-8877-327B3FBA875B}" destId="{29D7E881-66E9-45A7-BF1B-1DD9B9FDF738}" srcOrd="0" destOrd="0" presId="urn:microsoft.com/office/officeart/2005/8/layout/chevron2"/>
    <dgm:cxn modelId="{C832FA51-0C42-4B62-8E33-9237675EDC61}" srcId="{A4CDCCCF-C289-4C2C-8224-D25749DD6974}" destId="{BAE47762-A734-47C0-9063-D8C2B9F0EC54}" srcOrd="1" destOrd="0" parTransId="{D818462D-6ABD-4F6E-8457-827397B15991}" sibTransId="{16D26270-5AFE-459D-99E8-D2ED7807F215}"/>
    <dgm:cxn modelId="{B13CB4E8-106C-45AE-8974-DB4A383B3678}" srcId="{A4CDCCCF-C289-4C2C-8224-D25749DD6974}" destId="{DF2D16F1-E15F-47DF-8E51-67111C51CA70}" srcOrd="2" destOrd="0" parTransId="{3C66B733-E154-4AB0-8414-F85BD78263A3}" sibTransId="{68D182C4-D4D8-4F69-BF14-4E957D0407D7}"/>
    <dgm:cxn modelId="{B716AC85-A486-4E4D-9951-41C5F26B7376}" type="presParOf" srcId="{49649627-B62B-493F-9FF2-A377FDC3BDCA}" destId="{211E8D99-8050-42DD-9273-BFD60EB15C16}" srcOrd="0" destOrd="0" presId="urn:microsoft.com/office/officeart/2005/8/layout/chevron2"/>
    <dgm:cxn modelId="{728B827D-396B-41E1-B5B9-06DAD4611B40}" type="presParOf" srcId="{211E8D99-8050-42DD-9273-BFD60EB15C16}" destId="{E4673010-28A2-4E04-BA5D-93500A8A4549}" srcOrd="0" destOrd="0" presId="urn:microsoft.com/office/officeart/2005/8/layout/chevron2"/>
    <dgm:cxn modelId="{F467469A-6DBD-45C8-AA7C-B9DBE90C7C6B}" type="presParOf" srcId="{211E8D99-8050-42DD-9273-BFD60EB15C16}" destId="{32DFB930-64C8-4E12-A309-EFF7103C57B7}" srcOrd="1" destOrd="0" presId="urn:microsoft.com/office/officeart/2005/8/layout/chevron2"/>
    <dgm:cxn modelId="{0C58F5E2-B1E3-4EDE-8807-71BDFD74E888}" type="presParOf" srcId="{49649627-B62B-493F-9FF2-A377FDC3BDCA}" destId="{83762F38-1D15-4920-BE9E-DC1043A0A930}" srcOrd="1" destOrd="0" presId="urn:microsoft.com/office/officeart/2005/8/layout/chevron2"/>
    <dgm:cxn modelId="{DF3C1CD8-8506-47FA-A003-27DEB0257859}" type="presParOf" srcId="{49649627-B62B-493F-9FF2-A377FDC3BDCA}" destId="{9B3ECC7C-79DC-4129-8A1B-4A232370101B}" srcOrd="2" destOrd="0" presId="urn:microsoft.com/office/officeart/2005/8/layout/chevron2"/>
    <dgm:cxn modelId="{24FAF3BF-B4E0-4A5D-A494-F9FEB3600335}" type="presParOf" srcId="{9B3ECC7C-79DC-4129-8A1B-4A232370101B}" destId="{8DC4E72A-693F-4025-9D5F-D2FCAD49A54C}" srcOrd="0" destOrd="0" presId="urn:microsoft.com/office/officeart/2005/8/layout/chevron2"/>
    <dgm:cxn modelId="{2B2F88A4-E77B-4F69-9C2C-5034D7070970}" type="presParOf" srcId="{9B3ECC7C-79DC-4129-8A1B-4A232370101B}" destId="{36BF568D-B9DF-4892-A8C9-805979E25A98}" srcOrd="1" destOrd="0" presId="urn:microsoft.com/office/officeart/2005/8/layout/chevron2"/>
    <dgm:cxn modelId="{45088EA1-C866-4865-9C1E-BF9A8B6D6CD3}" type="presParOf" srcId="{49649627-B62B-493F-9FF2-A377FDC3BDCA}" destId="{13014270-22EE-4ACB-AA86-07890BF43004}" srcOrd="3" destOrd="0" presId="urn:microsoft.com/office/officeart/2005/8/layout/chevron2"/>
    <dgm:cxn modelId="{F90ECAEA-CB04-4576-A228-596E15E679D5}" type="presParOf" srcId="{49649627-B62B-493F-9FF2-A377FDC3BDCA}" destId="{6C2656FE-988B-4754-9CFC-79EA2058A827}" srcOrd="4" destOrd="0" presId="urn:microsoft.com/office/officeart/2005/8/layout/chevron2"/>
    <dgm:cxn modelId="{37629248-3896-448B-9385-6CDCE1EC9D86}" type="presParOf" srcId="{6C2656FE-988B-4754-9CFC-79EA2058A827}" destId="{29D7E881-66E9-45A7-BF1B-1DD9B9FDF738}" srcOrd="0" destOrd="0" presId="urn:microsoft.com/office/officeart/2005/8/layout/chevron2"/>
    <dgm:cxn modelId="{662DD280-35CB-420A-A7D1-4CCDBB576EA4}" type="presParOf" srcId="{6C2656FE-988B-4754-9CFC-79EA2058A827}" destId="{176F1354-32D4-4FFD-8B39-318E804F97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5300D2-0B8F-4137-947C-BF6E745E376A}" type="doc">
      <dgm:prSet loTypeId="urn:microsoft.com/office/officeart/2005/8/layout/lProcess1" loCatId="process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FFB06AD5-13D0-4B9E-B424-453F1D73683C}">
      <dgm:prSet phldrT="[Текст]" custT="1"/>
      <dgm:spPr/>
      <dgm:t>
        <a:bodyPr/>
        <a:lstStyle/>
        <a:p>
          <a:r>
            <a:rPr lang="ru-RU" sz="1800" b="1" dirty="0" smtClean="0"/>
            <a:t>Основа для классификации</a:t>
          </a:r>
          <a:endParaRPr lang="ru-RU" sz="1800" b="1" dirty="0"/>
        </a:p>
      </dgm:t>
    </dgm:pt>
    <dgm:pt modelId="{25BE08AC-58B8-4F84-A541-9A0F7FF07840}" type="parTrans" cxnId="{B0D75537-6B25-43A5-9F19-3A0C60CCE1E2}">
      <dgm:prSet/>
      <dgm:spPr/>
      <dgm:t>
        <a:bodyPr/>
        <a:lstStyle/>
        <a:p>
          <a:endParaRPr lang="ru-RU" sz="1800" b="1"/>
        </a:p>
      </dgm:t>
    </dgm:pt>
    <dgm:pt modelId="{305C6B7A-8158-4A67-A539-CCA366EA9A3B}" type="sibTrans" cxnId="{B0D75537-6B25-43A5-9F19-3A0C60CCE1E2}">
      <dgm:prSet/>
      <dgm:spPr/>
      <dgm:t>
        <a:bodyPr/>
        <a:lstStyle/>
        <a:p>
          <a:endParaRPr lang="ru-RU" sz="1800" b="1"/>
        </a:p>
      </dgm:t>
    </dgm:pt>
    <dgm:pt modelId="{4A6445AF-77A2-4AA9-9E06-8D91D47097ED}">
      <dgm:prSet phldrT="[Текст]" custT="1"/>
      <dgm:spPr/>
      <dgm:t>
        <a:bodyPr/>
        <a:lstStyle/>
        <a:p>
          <a:r>
            <a:rPr lang="ru-RU" sz="1800" b="1" dirty="0" smtClean="0"/>
            <a:t>Отношение человека к окружающему миру</a:t>
          </a:r>
          <a:endParaRPr lang="ru-RU" sz="1800" b="1" dirty="0"/>
        </a:p>
      </dgm:t>
    </dgm:pt>
    <dgm:pt modelId="{7BE74B54-AF52-49B6-84CB-A923A62059F3}" type="parTrans" cxnId="{A59F1AC2-99ED-4C29-BEDC-1928E375AC54}">
      <dgm:prSet/>
      <dgm:spPr/>
      <dgm:t>
        <a:bodyPr/>
        <a:lstStyle/>
        <a:p>
          <a:endParaRPr lang="ru-RU" sz="1800" b="1"/>
        </a:p>
      </dgm:t>
    </dgm:pt>
    <dgm:pt modelId="{C06DF2EF-3C56-49F4-9FEA-8AC0085005AC}" type="sibTrans" cxnId="{A59F1AC2-99ED-4C29-BEDC-1928E375AC54}">
      <dgm:prSet/>
      <dgm:spPr/>
      <dgm:t>
        <a:bodyPr/>
        <a:lstStyle/>
        <a:p>
          <a:endParaRPr lang="ru-RU" sz="1800" b="1"/>
        </a:p>
      </dgm:t>
    </dgm:pt>
    <dgm:pt modelId="{2FF5A2CA-6967-4ACB-BBB7-FD2DA4DD5830}">
      <dgm:prSet phldrT="[Текст]" custT="1"/>
      <dgm:spPr/>
      <dgm:t>
        <a:bodyPr/>
        <a:lstStyle/>
        <a:p>
          <a:r>
            <a:rPr lang="ru-RU" sz="1800" b="1" dirty="0" smtClean="0"/>
            <a:t>Общественные сферы</a:t>
          </a:r>
          <a:endParaRPr lang="ru-RU" sz="1800" b="1" dirty="0"/>
        </a:p>
      </dgm:t>
    </dgm:pt>
    <dgm:pt modelId="{237231E1-02ED-4302-97D6-D7DD3686F9CB}" type="parTrans" cxnId="{1C4C45C5-950F-4731-84A3-2C85D55C95A1}">
      <dgm:prSet/>
      <dgm:spPr/>
      <dgm:t>
        <a:bodyPr/>
        <a:lstStyle/>
        <a:p>
          <a:endParaRPr lang="ru-RU" sz="1800" b="1"/>
        </a:p>
      </dgm:t>
    </dgm:pt>
    <dgm:pt modelId="{CE2CDF50-B148-4AB9-BEC5-8D554D219F7F}" type="sibTrans" cxnId="{1C4C45C5-950F-4731-84A3-2C85D55C95A1}">
      <dgm:prSet/>
      <dgm:spPr/>
      <dgm:t>
        <a:bodyPr/>
        <a:lstStyle/>
        <a:p>
          <a:endParaRPr lang="ru-RU" sz="1800" b="1"/>
        </a:p>
      </dgm:t>
    </dgm:pt>
    <dgm:pt modelId="{6E63A4F2-7359-49DA-803D-F589FFEBC790}">
      <dgm:prSet phldrT="[Текст]" custT="1"/>
      <dgm:spPr/>
      <dgm:t>
        <a:bodyPr/>
        <a:lstStyle/>
        <a:p>
          <a:r>
            <a:rPr lang="ru-RU" sz="1800" b="1" dirty="0" smtClean="0"/>
            <a:t>Виды классификации</a:t>
          </a:r>
          <a:endParaRPr lang="ru-RU" sz="1800" b="1" dirty="0"/>
        </a:p>
      </dgm:t>
    </dgm:pt>
    <dgm:pt modelId="{FA0F9416-303C-4AAB-B32E-2844A7AB224B}" type="parTrans" cxnId="{8DA691C5-EF1D-46AC-9144-11F83073F003}">
      <dgm:prSet/>
      <dgm:spPr/>
      <dgm:t>
        <a:bodyPr/>
        <a:lstStyle/>
        <a:p>
          <a:endParaRPr lang="ru-RU" sz="1800" b="1"/>
        </a:p>
      </dgm:t>
    </dgm:pt>
    <dgm:pt modelId="{EEB16AFD-BB56-434F-837F-9785BA9FBB1D}" type="sibTrans" cxnId="{8DA691C5-EF1D-46AC-9144-11F83073F003}">
      <dgm:prSet/>
      <dgm:spPr/>
      <dgm:t>
        <a:bodyPr/>
        <a:lstStyle/>
        <a:p>
          <a:endParaRPr lang="ru-RU" sz="1800" b="1"/>
        </a:p>
      </dgm:t>
    </dgm:pt>
    <dgm:pt modelId="{8B2EFC0E-BFC0-405D-A6E9-085091B175DA}">
      <dgm:prSet phldrT="[Текст]" custT="1"/>
      <dgm:spPr/>
      <dgm:t>
        <a:bodyPr/>
        <a:lstStyle/>
        <a:p>
          <a:r>
            <a:rPr lang="ru-RU" sz="1800" b="1" dirty="0" smtClean="0"/>
            <a:t>Практическая</a:t>
          </a:r>
          <a:endParaRPr lang="ru-RU" sz="1800" b="1" dirty="0"/>
        </a:p>
      </dgm:t>
    </dgm:pt>
    <dgm:pt modelId="{80E3B741-2834-4118-B791-0B06CDE9A71D}" type="parTrans" cxnId="{2E7D133D-C76F-4401-9EF4-E7683629C19F}">
      <dgm:prSet/>
      <dgm:spPr/>
      <dgm:t>
        <a:bodyPr/>
        <a:lstStyle/>
        <a:p>
          <a:endParaRPr lang="ru-RU" sz="1800" b="1"/>
        </a:p>
      </dgm:t>
    </dgm:pt>
    <dgm:pt modelId="{427B5F75-8CE5-4C56-B5E4-4F5EC8E30D23}" type="sibTrans" cxnId="{2E7D133D-C76F-4401-9EF4-E7683629C19F}">
      <dgm:prSet/>
      <dgm:spPr/>
      <dgm:t>
        <a:bodyPr/>
        <a:lstStyle/>
        <a:p>
          <a:endParaRPr lang="ru-RU" sz="1800" b="1"/>
        </a:p>
      </dgm:t>
    </dgm:pt>
    <dgm:pt modelId="{6E6306EF-E92D-4714-A02B-8B5B4E9BBB5C}">
      <dgm:prSet phldrT="[Текст]" custT="1"/>
      <dgm:spPr/>
      <dgm:t>
        <a:bodyPr/>
        <a:lstStyle/>
        <a:p>
          <a:r>
            <a:rPr lang="ru-RU" sz="1800" b="1" dirty="0" smtClean="0"/>
            <a:t>Экономическая , социальная , политическая и т.д.</a:t>
          </a:r>
          <a:endParaRPr lang="ru-RU" sz="1800" b="1" dirty="0"/>
        </a:p>
      </dgm:t>
    </dgm:pt>
    <dgm:pt modelId="{6A51FAA8-924F-4345-9021-90133C72F1BD}" type="parTrans" cxnId="{F4ADAB8C-5F98-419C-B9C2-2606CAC2CBE7}">
      <dgm:prSet/>
      <dgm:spPr/>
      <dgm:t>
        <a:bodyPr/>
        <a:lstStyle/>
        <a:p>
          <a:endParaRPr lang="ru-RU" sz="1800" b="1"/>
        </a:p>
      </dgm:t>
    </dgm:pt>
    <dgm:pt modelId="{BB92CF3A-13A4-4D7F-954B-78D1C954D9D0}" type="sibTrans" cxnId="{F4ADAB8C-5F98-419C-B9C2-2606CAC2CBE7}">
      <dgm:prSet/>
      <dgm:spPr/>
      <dgm:t>
        <a:bodyPr/>
        <a:lstStyle/>
        <a:p>
          <a:endParaRPr lang="ru-RU" sz="1800" b="1"/>
        </a:p>
      </dgm:t>
    </dgm:pt>
    <dgm:pt modelId="{527425DD-634C-4FD4-AC92-B15F4DDDDAE1}">
      <dgm:prSet phldrT="[Текст]" custT="1"/>
      <dgm:spPr/>
      <dgm:t>
        <a:bodyPr/>
        <a:lstStyle/>
        <a:p>
          <a:r>
            <a:rPr lang="ru-RU" sz="1800" b="1" dirty="0" smtClean="0"/>
            <a:t>Прогрессивная, реакционная</a:t>
          </a:r>
          <a:endParaRPr lang="ru-RU" sz="1800" b="1" dirty="0"/>
        </a:p>
      </dgm:t>
    </dgm:pt>
    <dgm:pt modelId="{E6A4DD46-D92C-40D4-81BD-4678952B0783}" type="parTrans" cxnId="{E98FC123-7152-4C6D-ABA8-888CBB6D0BF5}">
      <dgm:prSet/>
      <dgm:spPr/>
      <dgm:t>
        <a:bodyPr/>
        <a:lstStyle/>
        <a:p>
          <a:endParaRPr lang="ru-RU" sz="1800" b="1"/>
        </a:p>
      </dgm:t>
    </dgm:pt>
    <dgm:pt modelId="{F93A3F41-C70C-4F70-9927-7B81C58704D9}" type="sibTrans" cxnId="{E98FC123-7152-4C6D-ABA8-888CBB6D0BF5}">
      <dgm:prSet/>
      <dgm:spPr/>
      <dgm:t>
        <a:bodyPr/>
        <a:lstStyle/>
        <a:p>
          <a:endParaRPr lang="ru-RU" sz="1800" b="1"/>
        </a:p>
      </dgm:t>
    </dgm:pt>
    <dgm:pt modelId="{0B1FF78E-23FA-4F3B-B8DA-843F5152FB8F}">
      <dgm:prSet phldrT="[Текст]" custT="1"/>
      <dgm:spPr/>
      <dgm:t>
        <a:bodyPr/>
        <a:lstStyle/>
        <a:p>
          <a:r>
            <a:rPr lang="ru-RU" sz="1800" b="1" dirty="0" smtClean="0"/>
            <a:t>Соотнесённость с ходом истории</a:t>
          </a:r>
          <a:endParaRPr lang="ru-RU" sz="1800" b="1" dirty="0"/>
        </a:p>
      </dgm:t>
    </dgm:pt>
    <dgm:pt modelId="{D84DF777-3156-44B4-83A3-48C26FC46100}" type="parTrans" cxnId="{81D52913-E595-4134-BABF-6F980FB880F6}">
      <dgm:prSet/>
      <dgm:spPr/>
      <dgm:t>
        <a:bodyPr/>
        <a:lstStyle/>
        <a:p>
          <a:endParaRPr lang="ru-RU" sz="1800" b="1"/>
        </a:p>
      </dgm:t>
    </dgm:pt>
    <dgm:pt modelId="{9582271F-257F-45B8-A50A-72A57C85F232}" type="sibTrans" cxnId="{81D52913-E595-4134-BABF-6F980FB880F6}">
      <dgm:prSet/>
      <dgm:spPr/>
      <dgm:t>
        <a:bodyPr/>
        <a:lstStyle/>
        <a:p>
          <a:endParaRPr lang="ru-RU" sz="1800" b="1"/>
        </a:p>
      </dgm:t>
    </dgm:pt>
    <dgm:pt modelId="{36CE8055-573E-49B5-A2AC-71F322662EA1}">
      <dgm:prSet phldrT="[Текст]" custT="1"/>
      <dgm:spPr/>
      <dgm:t>
        <a:bodyPr/>
        <a:lstStyle/>
        <a:p>
          <a:r>
            <a:rPr lang="ru-RU" sz="1800" b="1" dirty="0" smtClean="0"/>
            <a:t>Существующие социальные нормы</a:t>
          </a:r>
          <a:endParaRPr lang="ru-RU" sz="1800" b="1" dirty="0"/>
        </a:p>
      </dgm:t>
    </dgm:pt>
    <dgm:pt modelId="{8B866CE7-E7A8-4D9F-8DEE-A0CBDBB6D4BE}" type="parTrans" cxnId="{31051AFD-1338-4279-9C3B-4BD5BF756AB1}">
      <dgm:prSet/>
      <dgm:spPr/>
      <dgm:t>
        <a:bodyPr/>
        <a:lstStyle/>
        <a:p>
          <a:endParaRPr lang="ru-RU" sz="1800" b="1"/>
        </a:p>
      </dgm:t>
    </dgm:pt>
    <dgm:pt modelId="{A86B6845-47AD-4A07-82DA-88FBD50B94BF}" type="sibTrans" cxnId="{31051AFD-1338-4279-9C3B-4BD5BF756AB1}">
      <dgm:prSet/>
      <dgm:spPr/>
      <dgm:t>
        <a:bodyPr/>
        <a:lstStyle/>
        <a:p>
          <a:endParaRPr lang="ru-RU" sz="1800" b="1"/>
        </a:p>
      </dgm:t>
    </dgm:pt>
    <dgm:pt modelId="{DEB66DA5-B0FE-4F59-9FBC-A33038F9B46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Моральная, аморальная, законная . незаконная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5988A35B-73AC-45C4-8792-88C7ACAA3FB8}" type="parTrans" cxnId="{FFC3D5A6-1099-4CD2-A6D8-48875B9B0656}">
      <dgm:prSet/>
      <dgm:spPr/>
      <dgm:t>
        <a:bodyPr/>
        <a:lstStyle/>
        <a:p>
          <a:endParaRPr lang="ru-RU" sz="1800" b="1"/>
        </a:p>
      </dgm:t>
    </dgm:pt>
    <dgm:pt modelId="{AB69C326-E5DA-437A-B56B-5E65EF9E8542}" type="sibTrans" cxnId="{FFC3D5A6-1099-4CD2-A6D8-48875B9B0656}">
      <dgm:prSet/>
      <dgm:spPr/>
      <dgm:t>
        <a:bodyPr/>
        <a:lstStyle/>
        <a:p>
          <a:endParaRPr lang="ru-RU" sz="1800" b="1"/>
        </a:p>
      </dgm:t>
    </dgm:pt>
    <dgm:pt modelId="{1E2C9FBF-C32D-4A18-A58B-720CDEEDCF31}">
      <dgm:prSet phldrT="[Текст]" custT="1"/>
      <dgm:spPr/>
      <dgm:t>
        <a:bodyPr/>
        <a:lstStyle/>
        <a:p>
          <a:r>
            <a:rPr lang="ru-RU" sz="1800" b="1" dirty="0" smtClean="0"/>
            <a:t>Потенциал нового в деятельности</a:t>
          </a:r>
          <a:endParaRPr lang="ru-RU" sz="1800" b="1" dirty="0"/>
        </a:p>
      </dgm:t>
    </dgm:pt>
    <dgm:pt modelId="{8A16C04E-E990-4358-B93D-CB2978659B95}" type="parTrans" cxnId="{C482E42D-506C-4A58-8731-8EF1BF420932}">
      <dgm:prSet/>
      <dgm:spPr/>
      <dgm:t>
        <a:bodyPr/>
        <a:lstStyle/>
        <a:p>
          <a:endParaRPr lang="ru-RU" sz="1800" b="1"/>
        </a:p>
      </dgm:t>
    </dgm:pt>
    <dgm:pt modelId="{1E04899F-653D-4EBB-9784-4E015AC375AF}" type="sibTrans" cxnId="{C482E42D-506C-4A58-8731-8EF1BF420932}">
      <dgm:prSet/>
      <dgm:spPr/>
      <dgm:t>
        <a:bodyPr/>
        <a:lstStyle/>
        <a:p>
          <a:endParaRPr lang="ru-RU" sz="1800" b="1"/>
        </a:p>
      </dgm:t>
    </dgm:pt>
    <dgm:pt modelId="{B95C41CD-E883-4E71-B731-EED8114D1C4A}">
      <dgm:prSet phldrT="[Текст]" custT="1"/>
      <dgm:spPr/>
      <dgm:t>
        <a:bodyPr/>
        <a:lstStyle/>
        <a:p>
          <a:pPr algn="l"/>
          <a:r>
            <a:rPr lang="ru-RU" sz="1800" b="1" dirty="0" smtClean="0"/>
            <a:t>Инновационная, рутинная</a:t>
          </a:r>
        </a:p>
        <a:p>
          <a:pPr algn="l"/>
          <a:r>
            <a:rPr lang="ru-RU" sz="1800" b="1" dirty="0" smtClean="0"/>
            <a:t>изобретательская, творческая, </a:t>
          </a:r>
          <a:endParaRPr lang="ru-RU" sz="1800" b="1" dirty="0"/>
        </a:p>
      </dgm:t>
    </dgm:pt>
    <dgm:pt modelId="{F19515D7-CAB7-4C3F-A5CC-22C01B4FE909}" type="parTrans" cxnId="{35268F03-B464-49B3-B74F-1FCAA7FAED02}">
      <dgm:prSet/>
      <dgm:spPr/>
      <dgm:t>
        <a:bodyPr/>
        <a:lstStyle/>
        <a:p>
          <a:endParaRPr lang="ru-RU" sz="1800" b="1"/>
        </a:p>
      </dgm:t>
    </dgm:pt>
    <dgm:pt modelId="{95CDFC13-8965-4380-B759-77FE5FAB3ECE}" type="sibTrans" cxnId="{35268F03-B464-49B3-B74F-1FCAA7FAED02}">
      <dgm:prSet/>
      <dgm:spPr/>
      <dgm:t>
        <a:bodyPr/>
        <a:lstStyle/>
        <a:p>
          <a:endParaRPr lang="ru-RU" sz="1800" b="1"/>
        </a:p>
      </dgm:t>
    </dgm:pt>
    <dgm:pt modelId="{EEBEBC69-AF9F-45E5-BC4D-4F4009C13427}" type="pres">
      <dgm:prSet presAssocID="{FB5300D2-0B8F-4137-947C-BF6E745E37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52EB6-5AB5-4BAB-8D1F-9C1BB8C603A8}" type="pres">
      <dgm:prSet presAssocID="{FFB06AD5-13D0-4B9E-B424-453F1D73683C}" presName="vertFlow" presStyleCnt="0"/>
      <dgm:spPr/>
    </dgm:pt>
    <dgm:pt modelId="{C10BAB8F-C594-43C8-95F2-282EF68FEDF6}" type="pres">
      <dgm:prSet presAssocID="{FFB06AD5-13D0-4B9E-B424-453F1D73683C}" presName="header" presStyleLbl="node1" presStyleIdx="0" presStyleCnt="2" custScaleX="192175" custScaleY="142006" custLinFactY="-30784" custLinFactNeighborX="12544" custLinFactNeighborY="-100000"/>
      <dgm:spPr/>
      <dgm:t>
        <a:bodyPr/>
        <a:lstStyle/>
        <a:p>
          <a:endParaRPr lang="ru-RU"/>
        </a:p>
      </dgm:t>
    </dgm:pt>
    <dgm:pt modelId="{94C2DD9B-B728-499E-B1F5-AB1B90403CBD}" type="pres">
      <dgm:prSet presAssocID="{7BE74B54-AF52-49B6-84CB-A923A62059F3}" presName="parTrans" presStyleLbl="sibTrans2D1" presStyleIdx="0" presStyleCnt="10" custFlipVert="1" custScaleX="267491" custScaleY="45967" custLinFactNeighborX="-48936" custLinFactNeighborY="31202"/>
      <dgm:spPr/>
      <dgm:t>
        <a:bodyPr/>
        <a:lstStyle/>
        <a:p>
          <a:endParaRPr lang="ru-RU"/>
        </a:p>
      </dgm:t>
    </dgm:pt>
    <dgm:pt modelId="{3019A51C-FF16-47B1-B8F4-0BCB1EBD08AB}" type="pres">
      <dgm:prSet presAssocID="{4A6445AF-77A2-4AA9-9E06-8D91D47097ED}" presName="child" presStyleLbl="alignAccFollowNode1" presStyleIdx="0" presStyleCnt="10" custScaleX="178100" custLinFactNeighborX="15571" custLinFactNeighborY="-98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BF6BE-5606-4A84-AC2C-A50947D9A303}" type="pres">
      <dgm:prSet presAssocID="{C06DF2EF-3C56-49F4-9FEA-8AC0085005AC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E1A65E1F-45B1-4901-BD53-FEB71B116AD8}" type="pres">
      <dgm:prSet presAssocID="{2FF5A2CA-6967-4ACB-BBB7-FD2DA4DD5830}" presName="child" presStyleLbl="alignAccFollowNode1" presStyleIdx="1" presStyleCnt="10" custScaleX="171690" custLinFactNeighborX="14870" custLinFactNeighborY="-425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D7C77-BDB9-4EDA-84D5-09F4DB703B48}" type="pres">
      <dgm:prSet presAssocID="{CE2CDF50-B148-4AB9-BEC5-8D554D219F7F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58DB1157-5C44-4A76-91F8-F04DB6171F55}" type="pres">
      <dgm:prSet presAssocID="{0B1FF78E-23FA-4F3B-B8DA-843F5152FB8F}" presName="child" presStyleLbl="alignAccFollowNode1" presStyleIdx="2" presStyleCnt="10" custScaleX="173821" custLinFactY="3634" custLinFactNeighborX="96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98E72-B018-439D-BFE8-6B77F39D4CCB}" type="pres">
      <dgm:prSet presAssocID="{9582271F-257F-45B8-A50A-72A57C85F232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8ED3F2AF-43C9-4262-A649-19B115606374}" type="pres">
      <dgm:prSet presAssocID="{36CE8055-573E-49B5-A2AC-71F322662EA1}" presName="child" presStyleLbl="alignAccFollowNode1" presStyleIdx="3" presStyleCnt="10" custScaleX="180318" custLinFactY="19466" custLinFactNeighborX="97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6B479-88FF-4C3C-901F-A560EC272FB8}" type="pres">
      <dgm:prSet presAssocID="{A86B6845-47AD-4A07-82DA-88FBD50B94BF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7E478EC7-0FCA-4E2C-848B-8ADFCDED0E33}" type="pres">
      <dgm:prSet presAssocID="{1E2C9FBF-C32D-4A18-A58B-720CDEEDCF31}" presName="child" presStyleLbl="alignAccFollowNode1" presStyleIdx="4" presStyleCnt="10" custScaleX="179357" custLinFactY="35298" custLinFactNeighborX="61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3D373-1EB3-4F17-9A44-F0E73E4AAC02}" type="pres">
      <dgm:prSet presAssocID="{FFB06AD5-13D0-4B9E-B424-453F1D73683C}" presName="hSp" presStyleCnt="0"/>
      <dgm:spPr/>
    </dgm:pt>
    <dgm:pt modelId="{2D433530-F405-4D45-B969-58E2E6D45CDF}" type="pres">
      <dgm:prSet presAssocID="{6E63A4F2-7359-49DA-803D-F589FFEBC790}" presName="vertFlow" presStyleCnt="0"/>
      <dgm:spPr/>
    </dgm:pt>
    <dgm:pt modelId="{FEEEA3FD-8210-4E72-ADA2-8AEFF43F6F3C}" type="pres">
      <dgm:prSet presAssocID="{6E63A4F2-7359-49DA-803D-F589FFEBC790}" presName="header" presStyleLbl="node1" presStyleIdx="1" presStyleCnt="2" custScaleX="157690" custScaleY="100380" custLinFactY="-5470" custLinFactNeighborX="-4617" custLinFactNeighborY="-100000"/>
      <dgm:spPr/>
      <dgm:t>
        <a:bodyPr/>
        <a:lstStyle/>
        <a:p>
          <a:endParaRPr lang="ru-RU"/>
        </a:p>
      </dgm:t>
    </dgm:pt>
    <dgm:pt modelId="{C56E4460-DA24-49D8-B151-88E9468C4B86}" type="pres">
      <dgm:prSet presAssocID="{80E3B741-2834-4118-B791-0B06CDE9A71D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C4BB7C52-EF2B-4ABF-BA03-AC9EB14B6C5A}" type="pres">
      <dgm:prSet presAssocID="{8B2EFC0E-BFC0-405D-A6E9-085091B175DA}" presName="child" presStyleLbl="alignAccFollowNode1" presStyleIdx="5" presStyleCnt="10" custScaleX="164100" custLinFactY="-2900" custLinFactNeighborX="-14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ED87F-B1DA-4EC9-9F5C-1F8434DB29CE}" type="pres">
      <dgm:prSet presAssocID="{427B5F75-8CE5-4C56-B5E4-4F5EC8E30D23}" presName="sibTrans" presStyleLbl="sibTrans2D1" presStyleIdx="6" presStyleCnt="10" custLinFactNeighborX="-9710" custLinFactNeighborY="-92411"/>
      <dgm:spPr/>
      <dgm:t>
        <a:bodyPr/>
        <a:lstStyle/>
        <a:p>
          <a:endParaRPr lang="ru-RU"/>
        </a:p>
      </dgm:t>
    </dgm:pt>
    <dgm:pt modelId="{4E03A6ED-AFCB-4E0A-93A0-8BC7F863FB0C}" type="pres">
      <dgm:prSet presAssocID="{6E6306EF-E92D-4714-A02B-8B5B4E9BBB5C}" presName="child" presStyleLbl="alignAccFollowNode1" presStyleIdx="6" presStyleCnt="10" custScaleX="163904" custScaleY="150278" custLinFactNeighborX="-481" custLinFactNeighborY="-55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BD177-9A9A-4C29-AEAA-80E2CDEE8E04}" type="pres">
      <dgm:prSet presAssocID="{BB92CF3A-13A4-4D7F-954B-78D1C954D9D0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EAEA16E3-82CA-4CB6-A8DC-95AF62DC0DAC}" type="pres">
      <dgm:prSet presAssocID="{527425DD-634C-4FD4-AC92-B15F4DDDDAE1}" presName="child" presStyleLbl="alignAccFollowNode1" presStyleIdx="7" presStyleCnt="10" custScaleX="157538" custLinFactNeighborX="-2322" custLinFactNeighborY="13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AEA2E-B569-4FB3-A505-3748042AA25D}" type="pres">
      <dgm:prSet presAssocID="{F93A3F41-C70C-4F70-9927-7B81C58704D9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9492A23C-7333-44A3-AD5A-ABB762932DA0}" type="pres">
      <dgm:prSet presAssocID="{DEB66DA5-B0FE-4F59-9FBC-A33038F9B46D}" presName="child" presStyleLbl="alignAccFollowNode1" presStyleIdx="8" presStyleCnt="10" custScaleX="175448" custScaleY="144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AD5557-EE3F-41D3-ACD3-9E77F871D527}" type="pres">
      <dgm:prSet presAssocID="{AB69C326-E5DA-437A-B56B-5E65EF9E8542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75450D31-98D1-4F30-A3F7-B7372BA0DA91}" type="pres">
      <dgm:prSet presAssocID="{B95C41CD-E883-4E71-B731-EED8114D1C4A}" presName="child" presStyleLbl="alignAccFollowNode1" presStyleIdx="9" presStyleCnt="10" custScaleX="189705" custScaleY="138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8A01C-F732-47DA-88EE-CBB6CDCCBBFB}" type="presOf" srcId="{C06DF2EF-3C56-49F4-9FEA-8AC0085005AC}" destId="{AA4BF6BE-5606-4A84-AC2C-A50947D9A303}" srcOrd="0" destOrd="0" presId="urn:microsoft.com/office/officeart/2005/8/layout/lProcess1"/>
    <dgm:cxn modelId="{230C7671-2125-4208-ACB6-EB1647F8CC5F}" type="presOf" srcId="{1E2C9FBF-C32D-4A18-A58B-720CDEEDCF31}" destId="{7E478EC7-0FCA-4E2C-848B-8ADFCDED0E33}" srcOrd="0" destOrd="0" presId="urn:microsoft.com/office/officeart/2005/8/layout/lProcess1"/>
    <dgm:cxn modelId="{71AC9553-65C7-4F2E-B0DF-19239B800118}" type="presOf" srcId="{DEB66DA5-B0FE-4F59-9FBC-A33038F9B46D}" destId="{9492A23C-7333-44A3-AD5A-ABB762932DA0}" srcOrd="0" destOrd="0" presId="urn:microsoft.com/office/officeart/2005/8/layout/lProcess1"/>
    <dgm:cxn modelId="{31051AFD-1338-4279-9C3B-4BD5BF756AB1}" srcId="{FFB06AD5-13D0-4B9E-B424-453F1D73683C}" destId="{36CE8055-573E-49B5-A2AC-71F322662EA1}" srcOrd="3" destOrd="0" parTransId="{8B866CE7-E7A8-4D9F-8DEE-A0CBDBB6D4BE}" sibTransId="{A86B6845-47AD-4A07-82DA-88FBD50B94BF}"/>
    <dgm:cxn modelId="{0161168E-20CB-4FDB-984C-DDE9A6D1D7BC}" type="presOf" srcId="{2FF5A2CA-6967-4ACB-BBB7-FD2DA4DD5830}" destId="{E1A65E1F-45B1-4901-BD53-FEB71B116AD8}" srcOrd="0" destOrd="0" presId="urn:microsoft.com/office/officeart/2005/8/layout/lProcess1"/>
    <dgm:cxn modelId="{ECCD590A-C438-410D-A6C9-BBBD191428AA}" type="presOf" srcId="{A86B6845-47AD-4A07-82DA-88FBD50B94BF}" destId="{6BB6B479-88FF-4C3C-901F-A560EC272FB8}" srcOrd="0" destOrd="0" presId="urn:microsoft.com/office/officeart/2005/8/layout/lProcess1"/>
    <dgm:cxn modelId="{2E7D133D-C76F-4401-9EF4-E7683629C19F}" srcId="{6E63A4F2-7359-49DA-803D-F589FFEBC790}" destId="{8B2EFC0E-BFC0-405D-A6E9-085091B175DA}" srcOrd="0" destOrd="0" parTransId="{80E3B741-2834-4118-B791-0B06CDE9A71D}" sibTransId="{427B5F75-8CE5-4C56-B5E4-4F5EC8E30D23}"/>
    <dgm:cxn modelId="{3A29BA6B-C90E-41B1-B394-55607CFF9BE6}" type="presOf" srcId="{B95C41CD-E883-4E71-B731-EED8114D1C4A}" destId="{75450D31-98D1-4F30-A3F7-B7372BA0DA91}" srcOrd="0" destOrd="0" presId="urn:microsoft.com/office/officeart/2005/8/layout/lProcess1"/>
    <dgm:cxn modelId="{FFC3D5A6-1099-4CD2-A6D8-48875B9B0656}" srcId="{6E63A4F2-7359-49DA-803D-F589FFEBC790}" destId="{DEB66DA5-B0FE-4F59-9FBC-A33038F9B46D}" srcOrd="3" destOrd="0" parTransId="{5988A35B-73AC-45C4-8792-88C7ACAA3FB8}" sibTransId="{AB69C326-E5DA-437A-B56B-5E65EF9E8542}"/>
    <dgm:cxn modelId="{C7BD6316-141A-42A8-8341-9DF9053A1E2E}" type="presOf" srcId="{FFB06AD5-13D0-4B9E-B424-453F1D73683C}" destId="{C10BAB8F-C594-43C8-95F2-282EF68FEDF6}" srcOrd="0" destOrd="0" presId="urn:microsoft.com/office/officeart/2005/8/layout/lProcess1"/>
    <dgm:cxn modelId="{D8199D5B-568C-47DA-AFD1-1FE96B54D28A}" type="presOf" srcId="{CE2CDF50-B148-4AB9-BEC5-8D554D219F7F}" destId="{0BDD7C77-BDB9-4EDA-84D5-09F4DB703B48}" srcOrd="0" destOrd="0" presId="urn:microsoft.com/office/officeart/2005/8/layout/lProcess1"/>
    <dgm:cxn modelId="{C74C2D6D-AB5D-4EF0-9270-308BF50D67E5}" type="presOf" srcId="{80E3B741-2834-4118-B791-0B06CDE9A71D}" destId="{C56E4460-DA24-49D8-B151-88E9468C4B86}" srcOrd="0" destOrd="0" presId="urn:microsoft.com/office/officeart/2005/8/layout/lProcess1"/>
    <dgm:cxn modelId="{38677DD0-8B79-4C86-9128-D6EAABD62D08}" type="presOf" srcId="{8B2EFC0E-BFC0-405D-A6E9-085091B175DA}" destId="{C4BB7C52-EF2B-4ABF-BA03-AC9EB14B6C5A}" srcOrd="0" destOrd="0" presId="urn:microsoft.com/office/officeart/2005/8/layout/lProcess1"/>
    <dgm:cxn modelId="{A444081C-DAFB-4DEF-ACF0-FDD6AC6E2294}" type="presOf" srcId="{AB69C326-E5DA-437A-B56B-5E65EF9E8542}" destId="{D2AD5557-EE3F-41D3-ACD3-9E77F871D527}" srcOrd="0" destOrd="0" presId="urn:microsoft.com/office/officeart/2005/8/layout/lProcess1"/>
    <dgm:cxn modelId="{1DF4DFCD-4544-4A82-8339-0D0E20E7DCAF}" type="presOf" srcId="{36CE8055-573E-49B5-A2AC-71F322662EA1}" destId="{8ED3F2AF-43C9-4262-A649-19B115606374}" srcOrd="0" destOrd="0" presId="urn:microsoft.com/office/officeart/2005/8/layout/lProcess1"/>
    <dgm:cxn modelId="{3DAB4824-65C1-4A37-BA06-ED8C62EB2315}" type="presOf" srcId="{427B5F75-8CE5-4C56-B5E4-4F5EC8E30D23}" destId="{3B7ED87F-B1DA-4EC9-9F5C-1F8434DB29CE}" srcOrd="0" destOrd="0" presId="urn:microsoft.com/office/officeart/2005/8/layout/lProcess1"/>
    <dgm:cxn modelId="{8DA691C5-EF1D-46AC-9144-11F83073F003}" srcId="{FB5300D2-0B8F-4137-947C-BF6E745E376A}" destId="{6E63A4F2-7359-49DA-803D-F589FFEBC790}" srcOrd="1" destOrd="0" parTransId="{FA0F9416-303C-4AAB-B32E-2844A7AB224B}" sibTransId="{EEB16AFD-BB56-434F-837F-9785BA9FBB1D}"/>
    <dgm:cxn modelId="{35268F03-B464-49B3-B74F-1FCAA7FAED02}" srcId="{6E63A4F2-7359-49DA-803D-F589FFEBC790}" destId="{B95C41CD-E883-4E71-B731-EED8114D1C4A}" srcOrd="4" destOrd="0" parTransId="{F19515D7-CAB7-4C3F-A5CC-22C01B4FE909}" sibTransId="{95CDFC13-8965-4380-B759-77FE5FAB3ECE}"/>
    <dgm:cxn modelId="{1C4C45C5-950F-4731-84A3-2C85D55C95A1}" srcId="{FFB06AD5-13D0-4B9E-B424-453F1D73683C}" destId="{2FF5A2CA-6967-4ACB-BBB7-FD2DA4DD5830}" srcOrd="1" destOrd="0" parTransId="{237231E1-02ED-4302-97D6-D7DD3686F9CB}" sibTransId="{CE2CDF50-B148-4AB9-BEC5-8D554D219F7F}"/>
    <dgm:cxn modelId="{C482E42D-506C-4A58-8731-8EF1BF420932}" srcId="{FFB06AD5-13D0-4B9E-B424-453F1D73683C}" destId="{1E2C9FBF-C32D-4A18-A58B-720CDEEDCF31}" srcOrd="4" destOrd="0" parTransId="{8A16C04E-E990-4358-B93D-CB2978659B95}" sibTransId="{1E04899F-653D-4EBB-9784-4E015AC375AF}"/>
    <dgm:cxn modelId="{FED559DE-330F-46C8-BE9E-0EA472CD7EF7}" type="presOf" srcId="{7BE74B54-AF52-49B6-84CB-A923A62059F3}" destId="{94C2DD9B-B728-499E-B1F5-AB1B90403CBD}" srcOrd="0" destOrd="0" presId="urn:microsoft.com/office/officeart/2005/8/layout/lProcess1"/>
    <dgm:cxn modelId="{2ED3ED5B-D8E1-4257-AE5C-CBD2327CE32D}" type="presOf" srcId="{F93A3F41-C70C-4F70-9927-7B81C58704D9}" destId="{EC2AEA2E-B569-4FB3-A505-3748042AA25D}" srcOrd="0" destOrd="0" presId="urn:microsoft.com/office/officeart/2005/8/layout/lProcess1"/>
    <dgm:cxn modelId="{4E2EAF4B-3030-49DE-97C0-CFC9A7C77491}" type="presOf" srcId="{6E6306EF-E92D-4714-A02B-8B5B4E9BBB5C}" destId="{4E03A6ED-AFCB-4E0A-93A0-8BC7F863FB0C}" srcOrd="0" destOrd="0" presId="urn:microsoft.com/office/officeart/2005/8/layout/lProcess1"/>
    <dgm:cxn modelId="{E98FC123-7152-4C6D-ABA8-888CBB6D0BF5}" srcId="{6E63A4F2-7359-49DA-803D-F589FFEBC790}" destId="{527425DD-634C-4FD4-AC92-B15F4DDDDAE1}" srcOrd="2" destOrd="0" parTransId="{E6A4DD46-D92C-40D4-81BD-4678952B0783}" sibTransId="{F93A3F41-C70C-4F70-9927-7B81C58704D9}"/>
    <dgm:cxn modelId="{8F7C3510-AC12-405A-80E9-C863FE5436AE}" type="presOf" srcId="{6E63A4F2-7359-49DA-803D-F589FFEBC790}" destId="{FEEEA3FD-8210-4E72-ADA2-8AEFF43F6F3C}" srcOrd="0" destOrd="0" presId="urn:microsoft.com/office/officeart/2005/8/layout/lProcess1"/>
    <dgm:cxn modelId="{B61273DF-E257-4C86-B60C-0DCC74230CB3}" type="presOf" srcId="{4A6445AF-77A2-4AA9-9E06-8D91D47097ED}" destId="{3019A51C-FF16-47B1-B8F4-0BCB1EBD08AB}" srcOrd="0" destOrd="0" presId="urn:microsoft.com/office/officeart/2005/8/layout/lProcess1"/>
    <dgm:cxn modelId="{B6170844-BC99-41E3-8CAC-B91F0DE0B346}" type="presOf" srcId="{FB5300D2-0B8F-4137-947C-BF6E745E376A}" destId="{EEBEBC69-AF9F-45E5-BC4D-4F4009C13427}" srcOrd="0" destOrd="0" presId="urn:microsoft.com/office/officeart/2005/8/layout/lProcess1"/>
    <dgm:cxn modelId="{B0D75537-6B25-43A5-9F19-3A0C60CCE1E2}" srcId="{FB5300D2-0B8F-4137-947C-BF6E745E376A}" destId="{FFB06AD5-13D0-4B9E-B424-453F1D73683C}" srcOrd="0" destOrd="0" parTransId="{25BE08AC-58B8-4F84-A541-9A0F7FF07840}" sibTransId="{305C6B7A-8158-4A67-A539-CCA366EA9A3B}"/>
    <dgm:cxn modelId="{81D52913-E595-4134-BABF-6F980FB880F6}" srcId="{FFB06AD5-13D0-4B9E-B424-453F1D73683C}" destId="{0B1FF78E-23FA-4F3B-B8DA-843F5152FB8F}" srcOrd="2" destOrd="0" parTransId="{D84DF777-3156-44B4-83A3-48C26FC46100}" sibTransId="{9582271F-257F-45B8-A50A-72A57C85F232}"/>
    <dgm:cxn modelId="{C57EDFF3-D6BE-4D71-AAAF-28A396D609BB}" type="presOf" srcId="{527425DD-634C-4FD4-AC92-B15F4DDDDAE1}" destId="{EAEA16E3-82CA-4CB6-A8DC-95AF62DC0DAC}" srcOrd="0" destOrd="0" presId="urn:microsoft.com/office/officeart/2005/8/layout/lProcess1"/>
    <dgm:cxn modelId="{5BAB5A3E-BA06-4482-8DA5-25F99FEE600E}" type="presOf" srcId="{9582271F-257F-45B8-A50A-72A57C85F232}" destId="{F9098E72-B018-439D-BFE8-6B77F39D4CCB}" srcOrd="0" destOrd="0" presId="urn:microsoft.com/office/officeart/2005/8/layout/lProcess1"/>
    <dgm:cxn modelId="{A59F1AC2-99ED-4C29-BEDC-1928E375AC54}" srcId="{FFB06AD5-13D0-4B9E-B424-453F1D73683C}" destId="{4A6445AF-77A2-4AA9-9E06-8D91D47097ED}" srcOrd="0" destOrd="0" parTransId="{7BE74B54-AF52-49B6-84CB-A923A62059F3}" sibTransId="{C06DF2EF-3C56-49F4-9FEA-8AC0085005AC}"/>
    <dgm:cxn modelId="{F4ADAB8C-5F98-419C-B9C2-2606CAC2CBE7}" srcId="{6E63A4F2-7359-49DA-803D-F589FFEBC790}" destId="{6E6306EF-E92D-4714-A02B-8B5B4E9BBB5C}" srcOrd="1" destOrd="0" parTransId="{6A51FAA8-924F-4345-9021-90133C72F1BD}" sibTransId="{BB92CF3A-13A4-4D7F-954B-78D1C954D9D0}"/>
    <dgm:cxn modelId="{8A58828F-E429-4694-BBCE-F9FC89FFDDC7}" type="presOf" srcId="{BB92CF3A-13A4-4D7F-954B-78D1C954D9D0}" destId="{321BD177-9A9A-4C29-AEAA-80E2CDEE8E04}" srcOrd="0" destOrd="0" presId="urn:microsoft.com/office/officeart/2005/8/layout/lProcess1"/>
    <dgm:cxn modelId="{7079FA1A-5CE1-4B77-A85E-BAA76D04EBD4}" type="presOf" srcId="{0B1FF78E-23FA-4F3B-B8DA-843F5152FB8F}" destId="{58DB1157-5C44-4A76-91F8-F04DB6171F55}" srcOrd="0" destOrd="0" presId="urn:microsoft.com/office/officeart/2005/8/layout/lProcess1"/>
    <dgm:cxn modelId="{6C69195E-0EC5-4D88-A160-CA62CC9A5A98}" type="presParOf" srcId="{EEBEBC69-AF9F-45E5-BC4D-4F4009C13427}" destId="{5F452EB6-5AB5-4BAB-8D1F-9C1BB8C603A8}" srcOrd="0" destOrd="0" presId="urn:microsoft.com/office/officeart/2005/8/layout/lProcess1"/>
    <dgm:cxn modelId="{010C8F7A-5A55-43CD-BB93-0FD89A8EFAC3}" type="presParOf" srcId="{5F452EB6-5AB5-4BAB-8D1F-9C1BB8C603A8}" destId="{C10BAB8F-C594-43C8-95F2-282EF68FEDF6}" srcOrd="0" destOrd="0" presId="urn:microsoft.com/office/officeart/2005/8/layout/lProcess1"/>
    <dgm:cxn modelId="{506CFB81-47DD-4362-9F9E-39AC159940F5}" type="presParOf" srcId="{5F452EB6-5AB5-4BAB-8D1F-9C1BB8C603A8}" destId="{94C2DD9B-B728-499E-B1F5-AB1B90403CBD}" srcOrd="1" destOrd="0" presId="urn:microsoft.com/office/officeart/2005/8/layout/lProcess1"/>
    <dgm:cxn modelId="{6B8D3046-C954-4138-9B2B-0308079D1B4D}" type="presParOf" srcId="{5F452EB6-5AB5-4BAB-8D1F-9C1BB8C603A8}" destId="{3019A51C-FF16-47B1-B8F4-0BCB1EBD08AB}" srcOrd="2" destOrd="0" presId="urn:microsoft.com/office/officeart/2005/8/layout/lProcess1"/>
    <dgm:cxn modelId="{93B10E97-60D1-4FA5-BED7-9AC0625CA605}" type="presParOf" srcId="{5F452EB6-5AB5-4BAB-8D1F-9C1BB8C603A8}" destId="{AA4BF6BE-5606-4A84-AC2C-A50947D9A303}" srcOrd="3" destOrd="0" presId="urn:microsoft.com/office/officeart/2005/8/layout/lProcess1"/>
    <dgm:cxn modelId="{CF84160C-8BE4-4B0D-98FD-39B121B5E589}" type="presParOf" srcId="{5F452EB6-5AB5-4BAB-8D1F-9C1BB8C603A8}" destId="{E1A65E1F-45B1-4901-BD53-FEB71B116AD8}" srcOrd="4" destOrd="0" presId="urn:microsoft.com/office/officeart/2005/8/layout/lProcess1"/>
    <dgm:cxn modelId="{4C64EB87-9229-4062-8663-F08F94589FD3}" type="presParOf" srcId="{5F452EB6-5AB5-4BAB-8D1F-9C1BB8C603A8}" destId="{0BDD7C77-BDB9-4EDA-84D5-09F4DB703B48}" srcOrd="5" destOrd="0" presId="urn:microsoft.com/office/officeart/2005/8/layout/lProcess1"/>
    <dgm:cxn modelId="{1AB42765-5257-41EA-9FAF-FD63FAFAAFD1}" type="presParOf" srcId="{5F452EB6-5AB5-4BAB-8D1F-9C1BB8C603A8}" destId="{58DB1157-5C44-4A76-91F8-F04DB6171F55}" srcOrd="6" destOrd="0" presId="urn:microsoft.com/office/officeart/2005/8/layout/lProcess1"/>
    <dgm:cxn modelId="{A72F8433-D5C8-405E-8ED3-DB1C5B686DF3}" type="presParOf" srcId="{5F452EB6-5AB5-4BAB-8D1F-9C1BB8C603A8}" destId="{F9098E72-B018-439D-BFE8-6B77F39D4CCB}" srcOrd="7" destOrd="0" presId="urn:microsoft.com/office/officeart/2005/8/layout/lProcess1"/>
    <dgm:cxn modelId="{AF8404F6-8949-4F08-8DDF-0B0E532D3477}" type="presParOf" srcId="{5F452EB6-5AB5-4BAB-8D1F-9C1BB8C603A8}" destId="{8ED3F2AF-43C9-4262-A649-19B115606374}" srcOrd="8" destOrd="0" presId="urn:microsoft.com/office/officeart/2005/8/layout/lProcess1"/>
    <dgm:cxn modelId="{B16A7A05-08A0-4B98-B6E7-5F8D75F024A8}" type="presParOf" srcId="{5F452EB6-5AB5-4BAB-8D1F-9C1BB8C603A8}" destId="{6BB6B479-88FF-4C3C-901F-A560EC272FB8}" srcOrd="9" destOrd="0" presId="urn:microsoft.com/office/officeart/2005/8/layout/lProcess1"/>
    <dgm:cxn modelId="{3A78AF2A-2E8B-4A0A-946C-68B975091428}" type="presParOf" srcId="{5F452EB6-5AB5-4BAB-8D1F-9C1BB8C603A8}" destId="{7E478EC7-0FCA-4E2C-848B-8ADFCDED0E33}" srcOrd="10" destOrd="0" presId="urn:microsoft.com/office/officeart/2005/8/layout/lProcess1"/>
    <dgm:cxn modelId="{1CEE4E0E-7EFE-4FDE-82D5-12BAF89D9647}" type="presParOf" srcId="{EEBEBC69-AF9F-45E5-BC4D-4F4009C13427}" destId="{62E3D373-1EB3-4F17-9A44-F0E73E4AAC02}" srcOrd="1" destOrd="0" presId="urn:microsoft.com/office/officeart/2005/8/layout/lProcess1"/>
    <dgm:cxn modelId="{3A197F37-DD8F-483D-8AA9-2E6F4AC1401D}" type="presParOf" srcId="{EEBEBC69-AF9F-45E5-BC4D-4F4009C13427}" destId="{2D433530-F405-4D45-B969-58E2E6D45CDF}" srcOrd="2" destOrd="0" presId="urn:microsoft.com/office/officeart/2005/8/layout/lProcess1"/>
    <dgm:cxn modelId="{52E3A26B-3F23-4A1D-8579-85082CDA7C6F}" type="presParOf" srcId="{2D433530-F405-4D45-B969-58E2E6D45CDF}" destId="{FEEEA3FD-8210-4E72-ADA2-8AEFF43F6F3C}" srcOrd="0" destOrd="0" presId="urn:microsoft.com/office/officeart/2005/8/layout/lProcess1"/>
    <dgm:cxn modelId="{41288D3B-7D48-4DC8-8FC4-843BAF6527AD}" type="presParOf" srcId="{2D433530-F405-4D45-B969-58E2E6D45CDF}" destId="{C56E4460-DA24-49D8-B151-88E9468C4B86}" srcOrd="1" destOrd="0" presId="urn:microsoft.com/office/officeart/2005/8/layout/lProcess1"/>
    <dgm:cxn modelId="{D289F583-0C65-4D4D-B1AA-9EB7DF95629C}" type="presParOf" srcId="{2D433530-F405-4D45-B969-58E2E6D45CDF}" destId="{C4BB7C52-EF2B-4ABF-BA03-AC9EB14B6C5A}" srcOrd="2" destOrd="0" presId="urn:microsoft.com/office/officeart/2005/8/layout/lProcess1"/>
    <dgm:cxn modelId="{5AFED41E-7D9B-4C3A-830E-E47038E0DDB8}" type="presParOf" srcId="{2D433530-F405-4D45-B969-58E2E6D45CDF}" destId="{3B7ED87F-B1DA-4EC9-9F5C-1F8434DB29CE}" srcOrd="3" destOrd="0" presId="urn:microsoft.com/office/officeart/2005/8/layout/lProcess1"/>
    <dgm:cxn modelId="{1B12BBC0-B6DD-44EB-84FD-11B1F43F5944}" type="presParOf" srcId="{2D433530-F405-4D45-B969-58E2E6D45CDF}" destId="{4E03A6ED-AFCB-4E0A-93A0-8BC7F863FB0C}" srcOrd="4" destOrd="0" presId="urn:microsoft.com/office/officeart/2005/8/layout/lProcess1"/>
    <dgm:cxn modelId="{D3BB4A39-284F-4313-8A53-1AFCE7BFF945}" type="presParOf" srcId="{2D433530-F405-4D45-B969-58E2E6D45CDF}" destId="{321BD177-9A9A-4C29-AEAA-80E2CDEE8E04}" srcOrd="5" destOrd="0" presId="urn:microsoft.com/office/officeart/2005/8/layout/lProcess1"/>
    <dgm:cxn modelId="{C40EF46B-F57E-4880-BB93-8EBA9CEC2B50}" type="presParOf" srcId="{2D433530-F405-4D45-B969-58E2E6D45CDF}" destId="{EAEA16E3-82CA-4CB6-A8DC-95AF62DC0DAC}" srcOrd="6" destOrd="0" presId="urn:microsoft.com/office/officeart/2005/8/layout/lProcess1"/>
    <dgm:cxn modelId="{940115C8-9BAF-4461-BB01-BFB4CAFFCC93}" type="presParOf" srcId="{2D433530-F405-4D45-B969-58E2E6D45CDF}" destId="{EC2AEA2E-B569-4FB3-A505-3748042AA25D}" srcOrd="7" destOrd="0" presId="urn:microsoft.com/office/officeart/2005/8/layout/lProcess1"/>
    <dgm:cxn modelId="{8097EB67-A579-42A2-BDA8-4B24E4DEE695}" type="presParOf" srcId="{2D433530-F405-4D45-B969-58E2E6D45CDF}" destId="{9492A23C-7333-44A3-AD5A-ABB762932DA0}" srcOrd="8" destOrd="0" presId="urn:microsoft.com/office/officeart/2005/8/layout/lProcess1"/>
    <dgm:cxn modelId="{9437A089-E26C-4D23-A265-D495C536101F}" type="presParOf" srcId="{2D433530-F405-4D45-B969-58E2E6D45CDF}" destId="{D2AD5557-EE3F-41D3-ACD3-9E77F871D527}" srcOrd="9" destOrd="0" presId="urn:microsoft.com/office/officeart/2005/8/layout/lProcess1"/>
    <dgm:cxn modelId="{B9423B95-1F23-4E2C-A199-D2480E5B37B2}" type="presParOf" srcId="{2D433530-F405-4D45-B969-58E2E6D45CDF}" destId="{75450D31-98D1-4F30-A3F7-B7372BA0DA91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CECEBE-584E-4862-BC25-640E297741F3}" type="datetimeFigureOut">
              <a:rPr lang="ru-RU"/>
              <a:pPr>
                <a:defRPr/>
              </a:pPr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995274-BE99-48DA-8315-8AC9FC2DD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A2C05D-ECA3-4EE6-851B-10D4F9B149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F03BCE-2F04-4AF5-A447-5690D307CF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70152A-0481-47C9-8CB1-5E6C9A21CD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4BF7C8-04A0-45FE-B314-05EBEAF489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088963-B190-4B30-9DE9-DC89E77DCF5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F72C1D-050A-4174-B948-51C3AA110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6EE52E-412B-4C8D-AFBF-768D2C596AC6}" type="datetimeFigureOut">
              <a:rPr lang="en-US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E702C0-D170-4EDE-8CE3-A5E37CFE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69147-2731-4A9A-B228-E99A092B46CE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8977A8-779A-4CCB-AE21-FD8A8CAEB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54496-5A58-43DE-898C-2C0981B259C4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F6ED19-9385-49D8-8FA2-741506497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BA15F1-466D-451F-94B0-66E0E64AF882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8FE246-D1DE-4A53-AD1A-13E0C7608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6797C5-6FE0-42E9-B88A-EFAF539E5C69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B37371-1721-42B0-9C40-F61C13E47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184E8F-C530-40EE-A8E0-CB59CC84147F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2E032-654B-444E-BCF4-96D9B8F20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F46512-6153-4534-9E14-5A2D73711957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9F4DFD-F00D-4F7C-8CA2-252A1D6E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B604C9-9B3E-4CE0-8F8D-5025E9A0D322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B2BB11-DCDF-49FE-8E4B-CB2D627C0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B60448-BE0E-4635-BA11-7C42582F9D57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BC5A1E-5D9A-4FC5-8C0C-CE8D99DC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FA57C8-786C-49FE-8469-36A6A961E83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079997-9A91-4494-B2EB-223B81A9C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E884B2-73C0-4A0F-BB7E-B5A788190BDD}" type="datetimeFigureOut">
              <a:rPr lang="en-US"/>
              <a:pPr>
                <a:defRPr/>
              </a:pPr>
              <a:t>2/7/2013</a:t>
            </a:fld>
            <a:endParaRPr lang="en-US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DB7D939-9CC6-4E96-88BE-6D576989133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571500"/>
            <a:ext cx="7772400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Многообразие деятельности человека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50" y="3786188"/>
            <a:ext cx="6400800" cy="17526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отношения человека к внешнему миру, характерный только для людей.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643563"/>
            <a:ext cx="8183562" cy="892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МОТИВЫ ДЕЯТЕЛЬНОСТИ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785813" y="714375"/>
            <a:ext cx="3429000" cy="10715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ПОТРЕБНОСТИ</a:t>
            </a:r>
            <a:endParaRPr lang="ru-RU" sz="2800" b="1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1714500" y="2286000"/>
            <a:ext cx="2928938" cy="10715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Социальные установки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3357563" y="3857625"/>
            <a:ext cx="2928937" cy="10715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ИНТЕРЕСЫ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5357813" y="857250"/>
            <a:ext cx="2928937" cy="107156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</a:rPr>
              <a:t>УБЕЖДЕНИЯ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5500688" y="2357438"/>
            <a:ext cx="2928937" cy="107156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ВЛЕЧЕНИЯ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4286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деятельности</a:t>
            </a:r>
            <a:endParaRPr lang="ru-RU" i="1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500098" y="928670"/>
          <a:ext cx="985844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428625"/>
            <a:ext cx="7772400" cy="685800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Классификация действий.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6029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Что движет человеческой деятельностью</a:t>
            </a:r>
            <a:r>
              <a:rPr lang="ru-RU">
                <a:latin typeface="Verdana" pitchFamily="34" charset="0"/>
              </a:rPr>
              <a:t>?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42875" y="1714500"/>
            <a:ext cx="8488363" cy="1263650"/>
            <a:chOff x="180" y="1056"/>
            <a:chExt cx="5347" cy="796"/>
          </a:xfrm>
        </p:grpSpPr>
        <p:sp>
          <p:nvSpPr>
            <p:cNvPr id="39952" name="Text Box 13"/>
            <p:cNvSpPr txBox="1">
              <a:spLocks noChangeArrowheads="1"/>
            </p:cNvSpPr>
            <p:nvPr/>
          </p:nvSpPr>
          <p:spPr bwMode="auto">
            <a:xfrm>
              <a:off x="180" y="1248"/>
              <a:ext cx="2700" cy="330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b="1" u="sng">
                  <a:solidFill>
                    <a:schemeClr val="accent2"/>
                  </a:solidFill>
                  <a:latin typeface="Verdana" pitchFamily="34" charset="0"/>
                </a:rPr>
                <a:t>Целерациональные</a:t>
              </a:r>
            </a:p>
          </p:txBody>
        </p:sp>
        <p:sp>
          <p:nvSpPr>
            <p:cNvPr id="39953" name="AutoShape 18"/>
            <p:cNvSpPr>
              <a:spLocks noChangeArrowheads="1"/>
            </p:cNvSpPr>
            <p:nvPr/>
          </p:nvSpPr>
          <p:spPr bwMode="auto">
            <a:xfrm>
              <a:off x="2928" y="1248"/>
              <a:ext cx="576" cy="384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6667"/>
              </a:avLst>
            </a:prstGeom>
            <a:solidFill>
              <a:srgbClr val="FFFF99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9954" name="Text Box 22"/>
            <p:cNvSpPr txBox="1">
              <a:spLocks noChangeArrowheads="1"/>
            </p:cNvSpPr>
            <p:nvPr/>
          </p:nvSpPr>
          <p:spPr bwMode="auto">
            <a:xfrm>
              <a:off x="3552" y="1056"/>
              <a:ext cx="1975" cy="796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Verdana" pitchFamily="34" charset="0"/>
                </a:rPr>
                <a:t>Совершенные на ос-</a:t>
              </a:r>
            </a:p>
            <a:p>
              <a:r>
                <a:rPr lang="ru-RU" b="1">
                  <a:latin typeface="Verdana" pitchFamily="34" charset="0"/>
                </a:rPr>
                <a:t>нове поставленной и</a:t>
              </a:r>
            </a:p>
            <a:p>
              <a:r>
                <a:rPr lang="ru-RU" b="1">
                  <a:latin typeface="Verdana" pitchFamily="34" charset="0"/>
                </a:rPr>
                <a:t> продуманной цели</a:t>
              </a:r>
              <a:endParaRPr lang="ru-RU">
                <a:latin typeface="Verdana" pitchFamily="34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71500" y="2928938"/>
            <a:ext cx="8029575" cy="1263650"/>
            <a:chOff x="724" y="1788"/>
            <a:chExt cx="4871" cy="796"/>
          </a:xfrm>
        </p:grpSpPr>
        <p:sp>
          <p:nvSpPr>
            <p:cNvPr id="39949" name="Text Box 14"/>
            <p:cNvSpPr txBox="1">
              <a:spLocks noChangeArrowheads="1"/>
            </p:cNvSpPr>
            <p:nvPr/>
          </p:nvSpPr>
          <p:spPr bwMode="auto">
            <a:xfrm>
              <a:off x="724" y="1928"/>
              <a:ext cx="2037" cy="601"/>
            </a:xfrm>
            <a:prstGeom prst="rect">
              <a:avLst/>
            </a:prstGeom>
            <a:solidFill>
              <a:srgbClr val="CCECFF"/>
            </a:solidFill>
            <a:ln w="76200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u="sng">
                  <a:solidFill>
                    <a:schemeClr val="accent2"/>
                  </a:solidFill>
                  <a:latin typeface="Verdana" pitchFamily="34" charset="0"/>
                </a:rPr>
                <a:t>Ценностно-</a:t>
              </a:r>
            </a:p>
            <a:p>
              <a:pPr algn="ctr"/>
              <a:r>
                <a:rPr lang="ru-RU" sz="2800" b="1" u="sng">
                  <a:solidFill>
                    <a:schemeClr val="accent2"/>
                  </a:solidFill>
                  <a:latin typeface="Verdana" pitchFamily="34" charset="0"/>
                </a:rPr>
                <a:t>рациональные</a:t>
              </a:r>
            </a:p>
          </p:txBody>
        </p:sp>
        <p:sp>
          <p:nvSpPr>
            <p:cNvPr id="39950" name="AutoShape 19"/>
            <p:cNvSpPr>
              <a:spLocks noChangeArrowheads="1"/>
            </p:cNvSpPr>
            <p:nvPr/>
          </p:nvSpPr>
          <p:spPr bwMode="auto">
            <a:xfrm>
              <a:off x="2978" y="2058"/>
              <a:ext cx="576" cy="384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6667"/>
              </a:avLst>
            </a:prstGeom>
            <a:solidFill>
              <a:srgbClr val="CCECFF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9951" name="Text Box 23"/>
            <p:cNvSpPr txBox="1">
              <a:spLocks noChangeArrowheads="1"/>
            </p:cNvSpPr>
            <p:nvPr/>
          </p:nvSpPr>
          <p:spPr bwMode="auto">
            <a:xfrm>
              <a:off x="3628" y="1788"/>
              <a:ext cx="1967" cy="796"/>
            </a:xfrm>
            <a:prstGeom prst="rect">
              <a:avLst/>
            </a:prstGeom>
            <a:solidFill>
              <a:srgbClr val="CCECFF"/>
            </a:solidFill>
            <a:ln w="762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Verdana" pitchFamily="34" charset="0"/>
                </a:rPr>
                <a:t>Совершенные на ос-</a:t>
              </a:r>
            </a:p>
            <a:p>
              <a:r>
                <a:rPr lang="ru-RU" b="1">
                  <a:latin typeface="Verdana" pitchFamily="34" charset="0"/>
                </a:rPr>
                <a:t>нове мировоззренче-</a:t>
              </a:r>
            </a:p>
            <a:p>
              <a:r>
                <a:rPr lang="ru-RU" b="1">
                  <a:latin typeface="Verdana" pitchFamily="34" charset="0"/>
                </a:rPr>
                <a:t>ских принципов</a:t>
              </a:r>
              <a:endParaRPr lang="ru-RU">
                <a:latin typeface="Verdana" pitchFamily="34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85813" y="4286250"/>
            <a:ext cx="7780337" cy="1263650"/>
            <a:chOff x="833" y="2701"/>
            <a:chExt cx="4901" cy="796"/>
          </a:xfrm>
        </p:grpSpPr>
        <p:sp>
          <p:nvSpPr>
            <p:cNvPr id="39946" name="Text Box 15"/>
            <p:cNvSpPr txBox="1">
              <a:spLocks noChangeArrowheads="1"/>
            </p:cNvSpPr>
            <p:nvPr/>
          </p:nvSpPr>
          <p:spPr bwMode="auto">
            <a:xfrm>
              <a:off x="833" y="2877"/>
              <a:ext cx="1980" cy="330"/>
            </a:xfrm>
            <a:prstGeom prst="rect">
              <a:avLst/>
            </a:prstGeom>
            <a:solidFill>
              <a:srgbClr val="FFCCFF"/>
            </a:solidFill>
            <a:ln w="76200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b="1" u="sng">
                  <a:solidFill>
                    <a:schemeClr val="accent2"/>
                  </a:solidFill>
                  <a:latin typeface="Verdana" pitchFamily="34" charset="0"/>
                </a:rPr>
                <a:t>Аффективные</a:t>
              </a:r>
            </a:p>
          </p:txBody>
        </p:sp>
        <p:sp>
          <p:nvSpPr>
            <p:cNvPr id="39947" name="AutoShape 20"/>
            <p:cNvSpPr>
              <a:spLocks noChangeArrowheads="1"/>
            </p:cNvSpPr>
            <p:nvPr/>
          </p:nvSpPr>
          <p:spPr bwMode="auto">
            <a:xfrm>
              <a:off x="3083" y="2881"/>
              <a:ext cx="576" cy="384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6667"/>
              </a:avLst>
            </a:prstGeom>
            <a:solidFill>
              <a:srgbClr val="FFCCFF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9948" name="Text Box 24"/>
            <p:cNvSpPr txBox="1">
              <a:spLocks noChangeArrowheads="1"/>
            </p:cNvSpPr>
            <p:nvPr/>
          </p:nvSpPr>
          <p:spPr bwMode="auto">
            <a:xfrm>
              <a:off x="3758" y="2701"/>
              <a:ext cx="1976" cy="796"/>
            </a:xfrm>
            <a:prstGeom prst="rect">
              <a:avLst/>
            </a:prstGeom>
            <a:solidFill>
              <a:srgbClr val="FFCCFF"/>
            </a:solidFill>
            <a:ln w="762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latin typeface="Verdana" pitchFamily="34" charset="0"/>
                </a:rPr>
                <a:t>Совершенные под </a:t>
              </a:r>
            </a:p>
            <a:p>
              <a:pPr algn="ctr"/>
              <a:r>
                <a:rPr lang="ru-RU" b="1">
                  <a:latin typeface="Verdana" pitchFamily="34" charset="0"/>
                </a:rPr>
                <a:t>влиянием эмоциона-</a:t>
              </a:r>
            </a:p>
            <a:p>
              <a:pPr algn="ctr"/>
              <a:r>
                <a:rPr lang="ru-RU" b="1">
                  <a:latin typeface="Verdana" pitchFamily="34" charset="0"/>
                </a:rPr>
                <a:t>льного состояния.</a:t>
              </a:r>
              <a:endParaRPr lang="ru-RU">
                <a:latin typeface="Verdana" pitchFamily="34" charset="0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42938" y="5594350"/>
            <a:ext cx="7918450" cy="1263650"/>
            <a:chOff x="530" y="3524"/>
            <a:chExt cx="4988" cy="796"/>
          </a:xfrm>
        </p:grpSpPr>
        <p:sp>
          <p:nvSpPr>
            <p:cNvPr id="39943" name="Text Box 16"/>
            <p:cNvSpPr txBox="1">
              <a:spLocks noChangeArrowheads="1"/>
            </p:cNvSpPr>
            <p:nvPr/>
          </p:nvSpPr>
          <p:spPr bwMode="auto">
            <a:xfrm>
              <a:off x="530" y="3558"/>
              <a:ext cx="2099" cy="330"/>
            </a:xfrm>
            <a:prstGeom prst="rect">
              <a:avLst/>
            </a:prstGeom>
            <a:solidFill>
              <a:srgbClr val="CCFFCC"/>
            </a:solidFill>
            <a:ln w="76200">
              <a:solidFill>
                <a:srgbClr val="0033CC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ru-RU" sz="2800" b="1" u="sng">
                  <a:solidFill>
                    <a:schemeClr val="accent2"/>
                  </a:solidFill>
                  <a:latin typeface="Verdana" pitchFamily="34" charset="0"/>
                </a:rPr>
                <a:t>Традиционные</a:t>
              </a:r>
            </a:p>
          </p:txBody>
        </p:sp>
        <p:sp>
          <p:nvSpPr>
            <p:cNvPr id="39944" name="AutoShape 21"/>
            <p:cNvSpPr>
              <a:spLocks noChangeArrowheads="1"/>
            </p:cNvSpPr>
            <p:nvPr/>
          </p:nvSpPr>
          <p:spPr bwMode="auto">
            <a:xfrm>
              <a:off x="2928" y="3552"/>
              <a:ext cx="576" cy="384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6667"/>
              </a:avLst>
            </a:prstGeom>
            <a:solidFill>
              <a:srgbClr val="CCFFCC"/>
            </a:solidFill>
            <a:ln w="762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39945" name="Text Box 25"/>
            <p:cNvSpPr txBox="1">
              <a:spLocks noChangeArrowheads="1"/>
            </p:cNvSpPr>
            <p:nvPr/>
          </p:nvSpPr>
          <p:spPr bwMode="auto">
            <a:xfrm>
              <a:off x="3576" y="3524"/>
              <a:ext cx="1942" cy="796"/>
            </a:xfrm>
            <a:prstGeom prst="rect">
              <a:avLst/>
            </a:prstGeom>
            <a:solidFill>
              <a:srgbClr val="CCFFCC"/>
            </a:solidFill>
            <a:ln w="762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latin typeface="Verdana" pitchFamily="34" charset="0"/>
                </a:rPr>
                <a:t>Совершенные под </a:t>
              </a:r>
            </a:p>
            <a:p>
              <a:pPr algn="ctr"/>
              <a:r>
                <a:rPr lang="ru-RU" b="1">
                  <a:latin typeface="Verdana" pitchFamily="34" charset="0"/>
                </a:rPr>
                <a:t>влиянием длитель-  </a:t>
              </a:r>
            </a:p>
            <a:p>
              <a:pPr algn="ctr"/>
              <a:r>
                <a:rPr lang="ru-RU" b="1">
                  <a:latin typeface="Verdana" pitchFamily="34" charset="0"/>
                </a:rPr>
                <a:t>ной привычки</a:t>
              </a:r>
              <a:endParaRPr lang="ru-RU"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428625"/>
            <a:ext cx="8183563" cy="1050925"/>
          </a:xfr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Основные виды деятельности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358246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63" name="TextBox 9"/>
          <p:cNvSpPr txBox="1">
            <a:spLocks noChangeArrowheads="1"/>
          </p:cNvSpPr>
          <p:nvPr/>
        </p:nvSpPr>
        <p:spPr bwMode="auto">
          <a:xfrm>
            <a:off x="357188" y="2571750"/>
            <a:ext cx="2357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Verdana" pitchFamily="34" charset="0"/>
              </a:rPr>
              <a:t>Развлечение,</a:t>
            </a:r>
          </a:p>
          <a:p>
            <a:r>
              <a:rPr lang="ru-RU" sz="2400" b="1" i="1">
                <a:latin typeface="Verdana" pitchFamily="34" charset="0"/>
              </a:rPr>
              <a:t>отдых</a:t>
            </a:r>
          </a:p>
        </p:txBody>
      </p:sp>
      <p:sp>
        <p:nvSpPr>
          <p:cNvPr id="40964" name="TextBox 10"/>
          <p:cNvSpPr txBox="1">
            <a:spLocks noChangeArrowheads="1"/>
          </p:cNvSpPr>
          <p:nvPr/>
        </p:nvSpPr>
        <p:spPr bwMode="auto">
          <a:xfrm>
            <a:off x="3214688" y="2428875"/>
            <a:ext cx="2501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Verdana" pitchFamily="34" charset="0"/>
              </a:rPr>
              <a:t>Приобретение</a:t>
            </a:r>
          </a:p>
          <a:p>
            <a:r>
              <a:rPr lang="ru-RU" sz="2400" b="1" i="1">
                <a:latin typeface="Verdana" pitchFamily="34" charset="0"/>
              </a:rPr>
              <a:t>человеком </a:t>
            </a:r>
          </a:p>
          <a:p>
            <a:r>
              <a:rPr lang="ru-RU" sz="2400" b="1" i="1">
                <a:latin typeface="Verdana" pitchFamily="34" charset="0"/>
              </a:rPr>
              <a:t>знаний </a:t>
            </a:r>
          </a:p>
          <a:p>
            <a:r>
              <a:rPr lang="ru-RU" sz="2400" b="1" i="1">
                <a:latin typeface="Verdana" pitchFamily="34" charset="0"/>
              </a:rPr>
              <a:t>и умений</a:t>
            </a:r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6072188" y="2428875"/>
            <a:ext cx="2563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Verdana" pitchFamily="34" charset="0"/>
              </a:rPr>
              <a:t>Достижение</a:t>
            </a:r>
          </a:p>
          <a:p>
            <a:r>
              <a:rPr lang="ru-RU" sz="2400" b="1" i="1">
                <a:latin typeface="Verdana" pitchFamily="34" charset="0"/>
              </a:rPr>
              <a:t>практического</a:t>
            </a:r>
          </a:p>
          <a:p>
            <a:r>
              <a:rPr lang="ru-RU" sz="2400" b="1" i="1">
                <a:latin typeface="Verdana" pitchFamily="34" charset="0"/>
              </a:rPr>
              <a:t>полезного </a:t>
            </a:r>
          </a:p>
          <a:p>
            <a:r>
              <a:rPr lang="ru-RU" sz="2400" b="1" i="1">
                <a:latin typeface="Verdana" pitchFamily="34" charset="0"/>
              </a:rPr>
              <a:t>результата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8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Характерные черты</a:t>
            </a:r>
            <a:endParaRPr lang="ru-RU" i="1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00084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714375"/>
          </a:xfr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Классификация деятельности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9001156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88" y="571500"/>
            <a:ext cx="8786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buFontTx/>
              <a:buAutoNum type="arabicPeriod"/>
            </a:pP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Главным отличием деятельности человека от активности животных является</a:t>
            </a:r>
          </a:p>
          <a:p>
            <a:pPr indent="450850"/>
            <a:endParaRPr lang="ru-RU" sz="4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способность к действиям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Calibri" pitchFamily="34" charset="0"/>
              </a:rPr>
              <a:t>Б) целенаправленный характер действий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Calibri" pitchFamily="34" charset="0"/>
              </a:rPr>
              <a:t>В) взаимодействие с природой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Calibri" pitchFamily="34" charset="0"/>
              </a:rPr>
              <a:t>Г) действия в группах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50" y="642938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Ученик выполняет домашнее задание, читает учебную литературу. Субъектом данной деятельности является</a:t>
            </a:r>
          </a:p>
          <a:p>
            <a:endParaRPr lang="ru-RU" sz="4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А) домашнее задание		</a:t>
            </a:r>
          </a:p>
          <a:p>
            <a:pPr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Б) учебная литература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Calibri" pitchFamily="34" charset="0"/>
              </a:rPr>
              <a:t>	В) школа				</a:t>
            </a:r>
          </a:p>
          <a:p>
            <a:pPr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Calibri" pitchFamily="34" charset="0"/>
              </a:rPr>
              <a:t>	Г) ученик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88" y="642938"/>
            <a:ext cx="8429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Потребность личности в общении относится к</a:t>
            </a:r>
          </a:p>
          <a:p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А) биологическим			</a:t>
            </a:r>
          </a:p>
          <a:p>
            <a:pPr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Б) познавательным</a:t>
            </a:r>
          </a:p>
          <a:p>
            <a:pPr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В) духовным				</a:t>
            </a:r>
          </a:p>
          <a:p>
            <a:pPr eaLnBrk="0" hangingPunct="0"/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Г) социальным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50" y="428625"/>
            <a:ext cx="88582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Верны ли суждения о цели деятельности?</a:t>
            </a:r>
          </a:p>
          <a:p>
            <a:endParaRPr lang="ru-RU" sz="3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Цель деятельности может не соответствовать результату деятельности.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Calibri" pitchFamily="34" charset="0"/>
              </a:rPr>
              <a:t>Б) Результаты деятельности всегда соответствуют цели, и его можно корректировать.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AutoNum type="arabicParenR"/>
            </a:pPr>
            <a:r>
              <a:rPr lang="ru-RU" sz="3600">
                <a:latin typeface="Times New Roman" pitchFamily="18" charset="0"/>
                <a:ea typeface="Calibri" pitchFamily="34" charset="0"/>
                <a:cs typeface="Calibri" pitchFamily="34" charset="0"/>
              </a:rPr>
              <a:t>верно только А		</a:t>
            </a:r>
          </a:p>
          <a:p>
            <a:pPr eaLnBrk="0" hangingPunct="0">
              <a:buFontTx/>
              <a:buAutoNum type="arabicParenR"/>
            </a:pPr>
            <a:r>
              <a:rPr lang="ru-RU" sz="3600">
                <a:latin typeface="Times New Roman" pitchFamily="18" charset="0"/>
                <a:ea typeface="Calibri" pitchFamily="34" charset="0"/>
                <a:cs typeface="Calibri" pitchFamily="34" charset="0"/>
              </a:rPr>
              <a:t>верно только Б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Calibri" pitchFamily="34" charset="0"/>
              </a:rPr>
              <a:t>3) верны оба суждения		</a:t>
            </a:r>
          </a:p>
          <a:p>
            <a:pPr eaLnBrk="0" hangingPunct="0"/>
            <a:r>
              <a:rPr lang="ru-RU" sz="3600">
                <a:latin typeface="Times New Roman" pitchFamily="18" charset="0"/>
                <a:ea typeface="Calibri" pitchFamily="34" charset="0"/>
                <a:cs typeface="Calibri" pitchFamily="34" charset="0"/>
              </a:rPr>
              <a:t>4) оба суждения неверны.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Основное содержание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2857500"/>
          </a:xfrm>
        </p:spPr>
        <p:txBody>
          <a:bodyPr/>
          <a:lstStyle/>
          <a:p>
            <a:pPr marL="514350" indent="-514350" algn="ctr">
              <a:buFont typeface="Wingdings 2" pitchFamily="18" charset="2"/>
              <a:buNone/>
            </a:pPr>
            <a:r>
              <a:rPr lang="ru-RU" sz="4000" i="1" smtClean="0"/>
              <a:t>Изменение и преобразование мира в интересах людей, создание того, чего нет в природе</a:t>
            </a:r>
          </a:p>
          <a:p>
            <a:pPr marL="514350" indent="-514350" algn="ctr">
              <a:buFont typeface="Wingdings 2" pitchFamily="18" charset="2"/>
              <a:buNone/>
            </a:pPr>
            <a:endParaRPr lang="ru-RU" sz="4000" i="1" smtClean="0"/>
          </a:p>
          <a:p>
            <a:pPr marL="514350" indent="-514350" algn="ctr">
              <a:buFont typeface="Wingdings 2" pitchFamily="18" charset="2"/>
              <a:buNone/>
            </a:pPr>
            <a:endParaRPr lang="ru-RU" sz="4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50" y="669925"/>
            <a:ext cx="88582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 Найдите понятие, которое является обобщающим для всех остальных понятий представленного ниже ряда, и запишите цифру, под которой оно указано.</a:t>
            </a:r>
          </a:p>
          <a:p>
            <a:pPr eaLnBrk="0" hangingPunct="0">
              <a:buFontTx/>
              <a:buAutoNum type="arabicParenR"/>
            </a:pP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трудовые операции,	</a:t>
            </a:r>
          </a:p>
          <a:p>
            <a:pPr eaLnBrk="0" hangingPunct="0">
              <a:buFontTx/>
              <a:buAutoNum type="arabicParenR"/>
            </a:pP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трудовая деятельность,	</a:t>
            </a:r>
          </a:p>
          <a:p>
            <a:pPr eaLnBrk="0" hangingPunct="0">
              <a:buFontTx/>
              <a:buAutoNum type="arabicParenR"/>
            </a:pP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 труда,	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4000">
                <a:latin typeface="Times New Roman" pitchFamily="18" charset="0"/>
              </a:rPr>
              <a:t>4) дисциплина,	5) технологии.</a:t>
            </a:r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Д/З Параграф 2, ?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071563" y="1214438"/>
            <a:ext cx="26241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ОТВЕТЫ: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1). Б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2). Б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3). Г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4). 1</a:t>
            </a:r>
          </a:p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5).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81000"/>
            <a:ext cx="8477250" cy="11430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Деятельность как неотъемлемое свойство человека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18439" name="Object 3"/>
          <p:cNvGraphicFramePr>
            <a:graphicFrameLocks noChangeAspect="1"/>
          </p:cNvGraphicFramePr>
          <p:nvPr/>
        </p:nvGraphicFramePr>
        <p:xfrm>
          <a:off x="428625" y="5429250"/>
          <a:ext cx="1658938" cy="1247775"/>
        </p:xfrm>
        <a:graphic>
          <a:graphicData uri="http://schemas.openxmlformats.org/presentationml/2006/ole">
            <p:oleObj spid="_x0000_s25603" name="Clip" r:id="rId3" imgW="1256040" imgH="748440" progId="">
              <p:embed/>
            </p:oleObj>
          </a:graphicData>
        </a:graphic>
      </p:graphicFrame>
      <p:sp>
        <p:nvSpPr>
          <p:cNvPr id="18440" name="AutoShape 8"/>
          <p:cNvSpPr>
            <a:spLocks noChangeArrowheads="1"/>
          </p:cNvSpPr>
          <p:nvPr/>
        </p:nvSpPr>
        <p:spPr bwMode="auto">
          <a:xfrm flipH="1">
            <a:off x="2500313" y="5929313"/>
            <a:ext cx="1214437" cy="233362"/>
          </a:xfrm>
          <a:prstGeom prst="leftArrow">
            <a:avLst>
              <a:gd name="adj1" fmla="val 50000"/>
              <a:gd name="adj2" fmla="val 37489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flipH="1">
            <a:off x="2500313" y="4500563"/>
            <a:ext cx="11430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447" name="AutoShape 15"/>
          <p:cNvSpPr>
            <a:spLocks noChangeArrowheads="1"/>
          </p:cNvSpPr>
          <p:nvPr/>
        </p:nvSpPr>
        <p:spPr bwMode="auto">
          <a:xfrm flipH="1">
            <a:off x="3071813" y="2643188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857250" y="4071938"/>
          <a:ext cx="1238250" cy="1212850"/>
        </p:xfrm>
        <a:graphic>
          <a:graphicData uri="http://schemas.openxmlformats.org/presentationml/2006/ole">
            <p:oleObj spid="_x0000_s25604" name="Clip" r:id="rId4" imgW="2226240" imgH="2179440" progId="">
              <p:embed/>
            </p:oleObj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714488"/>
            <a:ext cx="2339258" cy="2289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857364"/>
            <a:ext cx="2985214" cy="19240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14750" y="2643188"/>
            <a:ext cx="15716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ДВИЖЕНИЕ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43375" y="3995738"/>
            <a:ext cx="363538" cy="286226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 flipH="1">
            <a:off x="4857750" y="5000625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57813" y="4857750"/>
            <a:ext cx="2946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Свойство реагировать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на внешние раздражители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3" grpId="0" animBg="1"/>
      <p:bldP spid="1844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chemeClr val="accent1"/>
                </a:solidFill>
              </a:rPr>
              <a:t>Деятельность человека и поведение животных</a:t>
            </a: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30263" y="5562600"/>
            <a:ext cx="8008937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Verdana" pitchFamily="34" charset="0"/>
              </a:rPr>
              <a:t>Приведите примеры, когда поведение животных похоже</a:t>
            </a:r>
          </a:p>
          <a:p>
            <a:pPr algn="ctr"/>
            <a:r>
              <a:rPr lang="ru-RU" b="1">
                <a:latin typeface="Verdana" pitchFamily="34" charset="0"/>
              </a:rPr>
              <a:t>на деятельность людей?</a:t>
            </a:r>
            <a:endParaRPr lang="ru-RU">
              <a:latin typeface="Verdana" pitchFamily="34" charset="0"/>
            </a:endParaRPr>
          </a:p>
        </p:txBody>
      </p:sp>
      <p:graphicFrame>
        <p:nvGraphicFramePr>
          <p:cNvPr id="18438" name="Object 2"/>
          <p:cNvGraphicFramePr>
            <a:graphicFrameLocks noChangeAspect="1"/>
          </p:cNvGraphicFramePr>
          <p:nvPr/>
        </p:nvGraphicFramePr>
        <p:xfrm>
          <a:off x="762000" y="1752600"/>
          <a:ext cx="1676400" cy="1641475"/>
        </p:xfrm>
        <a:graphic>
          <a:graphicData uri="http://schemas.openxmlformats.org/presentationml/2006/ole">
            <p:oleObj spid="_x0000_s1026" name="Clip" r:id="rId3" imgW="2226240" imgH="2179440" progId="">
              <p:embed/>
            </p:oleObj>
          </a:graphicData>
        </a:graphic>
      </p:graphicFrame>
      <p:graphicFrame>
        <p:nvGraphicFramePr>
          <p:cNvPr id="18439" name="Object 3"/>
          <p:cNvGraphicFramePr>
            <a:graphicFrameLocks noChangeAspect="1"/>
          </p:cNvGraphicFramePr>
          <p:nvPr/>
        </p:nvGraphicFramePr>
        <p:xfrm>
          <a:off x="457200" y="3657600"/>
          <a:ext cx="2209800" cy="1662113"/>
        </p:xfrm>
        <a:graphic>
          <a:graphicData uri="http://schemas.openxmlformats.org/presentationml/2006/ole">
            <p:oleObj spid="_x0000_s1027" name="Clip" r:id="rId4" imgW="1256040" imgH="748440" progId="">
              <p:embed/>
            </p:oleObj>
          </a:graphicData>
        </a:graphic>
      </p:graphicFrame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667000" y="4038600"/>
            <a:ext cx="2592388" cy="495300"/>
            <a:chOff x="1680" y="2544"/>
            <a:chExt cx="1633" cy="312"/>
          </a:xfrm>
        </p:grpSpPr>
        <p:sp>
          <p:nvSpPr>
            <p:cNvPr id="1040" name="AutoShape 8"/>
            <p:cNvSpPr>
              <a:spLocks noChangeArrowheads="1"/>
            </p:cNvSpPr>
            <p:nvPr/>
          </p:nvSpPr>
          <p:spPr bwMode="auto">
            <a:xfrm flipH="1">
              <a:off x="1680" y="2592"/>
              <a:ext cx="288" cy="192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41" name="Text Box 10"/>
            <p:cNvSpPr txBox="1">
              <a:spLocks noChangeArrowheads="1"/>
            </p:cNvSpPr>
            <p:nvPr/>
          </p:nvSpPr>
          <p:spPr bwMode="auto">
            <a:xfrm>
              <a:off x="1999" y="2544"/>
              <a:ext cx="1314" cy="3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solidFill>
                    <a:schemeClr val="tx2"/>
                  </a:solidFill>
                  <a:latin typeface="Verdana" pitchFamily="34" charset="0"/>
                </a:rPr>
                <a:t>ИНКСТИНКТ</a:t>
              </a:r>
              <a:endParaRPr lang="ru-RU">
                <a:latin typeface="Verdana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34000" y="4003675"/>
            <a:ext cx="3581400" cy="495300"/>
            <a:chOff x="3360" y="2522"/>
            <a:chExt cx="2256" cy="312"/>
          </a:xfrm>
        </p:grpSpPr>
        <p:sp>
          <p:nvSpPr>
            <p:cNvPr id="1038" name="AutoShape 11"/>
            <p:cNvSpPr>
              <a:spLocks noChangeArrowheads="1"/>
            </p:cNvSpPr>
            <p:nvPr/>
          </p:nvSpPr>
          <p:spPr bwMode="auto">
            <a:xfrm flipH="1">
              <a:off x="3360" y="2592"/>
              <a:ext cx="288" cy="192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39" name="Text Box 12"/>
            <p:cNvSpPr txBox="1">
              <a:spLocks noChangeArrowheads="1"/>
            </p:cNvSpPr>
            <p:nvPr/>
          </p:nvSpPr>
          <p:spPr bwMode="auto">
            <a:xfrm>
              <a:off x="3666" y="2522"/>
              <a:ext cx="1950" cy="3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Verdana" pitchFamily="34" charset="0"/>
                </a:rPr>
                <a:t>ПРИСПОСОБЛЕНИЕ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09800" y="2111375"/>
            <a:ext cx="3186113" cy="860425"/>
            <a:chOff x="1392" y="1330"/>
            <a:chExt cx="2007" cy="542"/>
          </a:xfrm>
        </p:grpSpPr>
        <p:sp>
          <p:nvSpPr>
            <p:cNvPr id="1036" name="AutoShape 13"/>
            <p:cNvSpPr>
              <a:spLocks noChangeArrowheads="1"/>
            </p:cNvSpPr>
            <p:nvPr/>
          </p:nvSpPr>
          <p:spPr bwMode="auto">
            <a:xfrm flipH="1">
              <a:off x="1392" y="1488"/>
              <a:ext cx="288" cy="192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37" name="Text Box 14"/>
            <p:cNvSpPr txBox="1">
              <a:spLocks noChangeArrowheads="1"/>
            </p:cNvSpPr>
            <p:nvPr/>
          </p:nvSpPr>
          <p:spPr bwMode="auto">
            <a:xfrm>
              <a:off x="1728" y="1330"/>
              <a:ext cx="1671" cy="54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latin typeface="Verdana" pitchFamily="34" charset="0"/>
                </a:rPr>
                <a:t>РАЗУМНАЯ</a:t>
              </a:r>
            </a:p>
            <a:p>
              <a:pPr algn="ctr"/>
              <a:r>
                <a:rPr lang="ru-RU">
                  <a:latin typeface="Verdana" pitchFamily="34" charset="0"/>
                </a:rPr>
                <a:t> ДЕЯТЕЛЬНОСТЬ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486400" y="2286000"/>
            <a:ext cx="3541713" cy="495300"/>
            <a:chOff x="3456" y="1440"/>
            <a:chExt cx="2231" cy="312"/>
          </a:xfrm>
        </p:grpSpPr>
        <p:sp>
          <p:nvSpPr>
            <p:cNvPr id="1034" name="AutoShape 15"/>
            <p:cNvSpPr>
              <a:spLocks noChangeArrowheads="1"/>
            </p:cNvSpPr>
            <p:nvPr/>
          </p:nvSpPr>
          <p:spPr bwMode="auto">
            <a:xfrm flipH="1">
              <a:off x="3456" y="1488"/>
              <a:ext cx="288" cy="192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035" name="Text Box 16"/>
            <p:cNvSpPr txBox="1">
              <a:spLocks noChangeArrowheads="1"/>
            </p:cNvSpPr>
            <p:nvPr/>
          </p:nvSpPr>
          <p:spPr bwMode="auto">
            <a:xfrm>
              <a:off x="3792" y="1440"/>
              <a:ext cx="1895" cy="31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Verdana" pitchFamily="34" charset="0"/>
                </a:rPr>
                <a:t>ПРЕОБРАЗОВАНИЕ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857250"/>
            <a:ext cx="77866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7"/>
          <p:cNvSpPr txBox="1">
            <a:spLocks noChangeArrowheads="1"/>
          </p:cNvSpPr>
          <p:nvPr/>
        </p:nvSpPr>
        <p:spPr bwMode="auto">
          <a:xfrm>
            <a:off x="357188" y="357188"/>
            <a:ext cx="7178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«ПИРАМИДА ПОТРЕБНОСТЕЙ» по А.Маслоу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929563" y="4214813"/>
            <a:ext cx="928687" cy="228600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358063" y="1000125"/>
            <a:ext cx="571500" cy="321468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8143875" y="642938"/>
            <a:ext cx="8731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В   п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Т   р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О   и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Р    о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И   б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Ч    р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Н    е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Ы   т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Е    ё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      н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      н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      ы</a:t>
            </a:r>
          </a:p>
          <a:p>
            <a:r>
              <a:rPr lang="ru-RU" b="1">
                <a:solidFill>
                  <a:srgbClr val="0070C0"/>
                </a:solidFill>
                <a:latin typeface="Verdana" pitchFamily="34" charset="0"/>
              </a:rPr>
              <a:t>      е</a:t>
            </a:r>
          </a:p>
        </p:txBody>
      </p:sp>
      <p:sp>
        <p:nvSpPr>
          <p:cNvPr id="28678" name="TextBox 11"/>
          <p:cNvSpPr txBox="1">
            <a:spLocks noChangeArrowheads="1"/>
          </p:cNvSpPr>
          <p:nvPr/>
        </p:nvSpPr>
        <p:spPr bwMode="auto">
          <a:xfrm>
            <a:off x="8777288" y="4303713"/>
            <a:ext cx="3984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В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Р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О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Ж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Д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Ё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Н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Н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Ы</a:t>
            </a:r>
          </a:p>
          <a:p>
            <a:r>
              <a:rPr lang="ru-RU" sz="1600" b="1">
                <a:solidFill>
                  <a:srgbClr val="FF0000"/>
                </a:solidFill>
                <a:latin typeface="Verdana" pitchFamily="34" charset="0"/>
              </a:rPr>
              <a:t>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685800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Мотивы деятельности</a:t>
            </a: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6029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Что движет человеческой деятельностью</a:t>
            </a:r>
            <a:r>
              <a:rPr lang="ru-RU">
                <a:latin typeface="Verdana" pitchFamily="34" charset="0"/>
              </a:rPr>
              <a:t>?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1905000"/>
          <a:ext cx="1143000" cy="1139825"/>
        </p:xfrm>
        <a:graphic>
          <a:graphicData uri="http://schemas.openxmlformats.org/presentationml/2006/ole">
            <p:oleObj spid="_x0000_s2050" name="Clip" r:id="rId3" imgW="715680" imgH="71388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219200" y="3886200"/>
          <a:ext cx="881063" cy="1236663"/>
        </p:xfrm>
        <a:graphic>
          <a:graphicData uri="http://schemas.openxmlformats.org/presentationml/2006/ole">
            <p:oleObj spid="_x0000_s2051" name="Clip" r:id="rId4" imgW="881280" imgH="1237680" progId="">
              <p:embed/>
            </p:oleObj>
          </a:graphicData>
        </a:graphic>
      </p:graphicFrame>
      <p:sp>
        <p:nvSpPr>
          <p:cNvPr id="2056" name="AutoShape 6"/>
          <p:cNvSpPr>
            <a:spLocks noChangeArrowheads="1"/>
          </p:cNvSpPr>
          <p:nvPr/>
        </p:nvSpPr>
        <p:spPr bwMode="auto">
          <a:xfrm>
            <a:off x="2362200" y="2209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057" name="AutoShape 7"/>
          <p:cNvSpPr>
            <a:spLocks noChangeArrowheads="1"/>
          </p:cNvSpPr>
          <p:nvPr/>
        </p:nvSpPr>
        <p:spPr bwMode="auto">
          <a:xfrm>
            <a:off x="2438400" y="4314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744913" y="1906588"/>
          <a:ext cx="1360487" cy="1217612"/>
        </p:xfrm>
        <a:graphic>
          <a:graphicData uri="http://schemas.openxmlformats.org/presentationml/2006/ole">
            <p:oleObj spid="_x0000_s2052" name="Clip" r:id="rId5" imgW="2263680" imgH="2025360" progId="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810000" y="3810000"/>
          <a:ext cx="1308100" cy="1239838"/>
        </p:xfrm>
        <a:graphic>
          <a:graphicData uri="http://schemas.openxmlformats.org/presentationml/2006/ole">
            <p:oleObj spid="_x0000_s2053" name="Clip" r:id="rId6" imgW="3073320" imgH="2911320" progId="">
              <p:embed/>
            </p:oleObj>
          </a:graphicData>
        </a:graphic>
      </p:graphicFrame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5181600" y="2209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5105400" y="4314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248400" y="4267200"/>
            <a:ext cx="2252663" cy="36988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ЗАВИСИМОСТЬ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461125" y="2209800"/>
            <a:ext cx="1789113" cy="533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СВОБОДА</a:t>
            </a:r>
            <a:endParaRPr lang="ru-RU">
              <a:latin typeface="Verdana" pitchFamily="34" charset="0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362200" y="5715000"/>
            <a:ext cx="5200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 u="sng">
                <a:latin typeface="Verdana" pitchFamily="34" charset="0"/>
              </a:rPr>
              <a:t>Ш- Монтескье - природные условия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685800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Мотивы деятельности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6029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Что движет человеческой деятельностью</a:t>
            </a:r>
            <a:r>
              <a:rPr lang="ru-RU">
                <a:latin typeface="Verdana" pitchFamily="34" charset="0"/>
              </a:rPr>
              <a:t>?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43000" y="1752600"/>
          <a:ext cx="969963" cy="2943225"/>
        </p:xfrm>
        <a:graphic>
          <a:graphicData uri="http://schemas.openxmlformats.org/presentationml/2006/ole">
            <p:oleObj spid="_x0000_s3074" name="Clip" r:id="rId3" imgW="1295640" imgH="3934080" progId="">
              <p:embed/>
            </p:oleObj>
          </a:graphicData>
        </a:graphic>
      </p:graphicFrame>
      <p:grpSp>
        <p:nvGrpSpPr>
          <p:cNvPr id="3079" name="Group 20"/>
          <p:cNvGrpSpPr>
            <a:grpSpLocks/>
          </p:cNvGrpSpPr>
          <p:nvPr/>
        </p:nvGrpSpPr>
        <p:grpSpPr bwMode="auto">
          <a:xfrm>
            <a:off x="2667000" y="1828800"/>
            <a:ext cx="2465388" cy="2895600"/>
            <a:chOff x="1680" y="1152"/>
            <a:chExt cx="1553" cy="1824"/>
          </a:xfrm>
        </p:grpSpPr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1680" y="1152"/>
            <a:ext cx="1553" cy="1824"/>
          </p:xfrm>
          <a:graphic>
            <a:graphicData uri="http://schemas.openxmlformats.org/presentationml/2006/ole">
              <p:oleObj spid="_x0000_s3076" name="Clip" r:id="rId4" imgW="3192120" imgH="3749400" progId="">
                <p:embed/>
              </p:oleObj>
            </a:graphicData>
          </a:graphic>
        </p:graphicFrame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 rot="-347705">
              <a:off x="2112" y="1536"/>
              <a:ext cx="869" cy="74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>
                  <a:latin typeface="+mn-lt"/>
                </a:rPr>
                <a:t>Т.Мор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u="sng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Остров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u="sng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 Утопия</a:t>
              </a:r>
              <a:endParaRPr lang="ru-RU">
                <a:latin typeface="+mn-lt"/>
              </a:endParaRPr>
            </a:p>
          </p:txBody>
        </p:sp>
      </p:grpSp>
      <p:sp>
        <p:nvSpPr>
          <p:cNvPr id="3080" name="AutoShape 19"/>
          <p:cNvSpPr>
            <a:spLocks noChangeArrowheads="1"/>
          </p:cNvSpPr>
          <p:nvPr/>
        </p:nvSpPr>
        <p:spPr bwMode="auto">
          <a:xfrm>
            <a:off x="1995488" y="3048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3081" name="AutoShape 21"/>
          <p:cNvSpPr>
            <a:spLocks noChangeArrowheads="1"/>
          </p:cNvSpPr>
          <p:nvPr/>
        </p:nvSpPr>
        <p:spPr bwMode="auto">
          <a:xfrm>
            <a:off x="5195888" y="30480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248400" y="2209800"/>
          <a:ext cx="2444750" cy="2293938"/>
        </p:xfrm>
        <a:graphic>
          <a:graphicData uri="http://schemas.openxmlformats.org/presentationml/2006/ole">
            <p:oleObj spid="_x0000_s3075" name="Clip" r:id="rId5" imgW="4278960" imgH="4016520" progId="">
              <p:embed/>
            </p:oleObj>
          </a:graphicData>
        </a:graphic>
      </p:graphicFrame>
      <p:sp>
        <p:nvSpPr>
          <p:cNvPr id="3082" name="Text Box 23"/>
          <p:cNvSpPr txBox="1">
            <a:spLocks noChangeArrowheads="1"/>
          </p:cNvSpPr>
          <p:nvPr/>
        </p:nvSpPr>
        <p:spPr bwMode="auto">
          <a:xfrm>
            <a:off x="2819400" y="5476875"/>
            <a:ext cx="37417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Verdana" pitchFamily="34" charset="0"/>
              </a:rPr>
              <a:t>«Идеи правят миром»</a:t>
            </a:r>
            <a:endParaRPr lang="ru-RU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685800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Мотивы деятельности</a:t>
            </a:r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6029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Что движет человеческой деятельностью</a:t>
            </a:r>
            <a:r>
              <a:rPr lang="ru-RU">
                <a:latin typeface="Verdana" pitchFamily="34" charset="0"/>
              </a:rPr>
              <a:t>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14400" y="2309813"/>
          <a:ext cx="1676400" cy="1841500"/>
        </p:xfrm>
        <a:graphic>
          <a:graphicData uri="http://schemas.openxmlformats.org/presentationml/2006/ole">
            <p:oleObj spid="_x0000_s4098" name="Clip" r:id="rId3" imgW="684720" imgH="85212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505200" y="2017713"/>
          <a:ext cx="1852613" cy="1506537"/>
        </p:xfrm>
        <a:graphic>
          <a:graphicData uri="http://schemas.openxmlformats.org/presentationml/2006/ole">
            <p:oleObj spid="_x0000_s4099" name="Clip" r:id="rId4" imgW="1113120" imgH="906120" progId="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248400" y="2017713"/>
          <a:ext cx="2535238" cy="2554287"/>
        </p:xfrm>
        <a:graphic>
          <a:graphicData uri="http://schemas.openxmlformats.org/presentationml/2006/ole">
            <p:oleObj spid="_x0000_s4100" name="Clip" r:id="rId5" imgW="2534760" imgH="2554560" progId="">
              <p:embed/>
            </p:oleObj>
          </a:graphicData>
        </a:graphic>
      </p:graphicFrame>
      <p:sp>
        <p:nvSpPr>
          <p:cNvPr id="4103" name="AutoShape 14"/>
          <p:cNvSpPr>
            <a:spLocks noChangeArrowheads="1"/>
          </p:cNvSpPr>
          <p:nvPr/>
        </p:nvSpPr>
        <p:spPr bwMode="auto">
          <a:xfrm>
            <a:off x="5500688" y="247491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104" name="AutoShape 15"/>
          <p:cNvSpPr>
            <a:spLocks noChangeArrowheads="1"/>
          </p:cNvSpPr>
          <p:nvPr/>
        </p:nvSpPr>
        <p:spPr bwMode="auto">
          <a:xfrm>
            <a:off x="2605088" y="247491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105" name="AutoShape 16"/>
          <p:cNvSpPr>
            <a:spLocks noChangeArrowheads="1"/>
          </p:cNvSpPr>
          <p:nvPr/>
        </p:nvSpPr>
        <p:spPr bwMode="auto">
          <a:xfrm>
            <a:off x="2590800" y="3589338"/>
            <a:ext cx="3810000" cy="485775"/>
          </a:xfrm>
          <a:prstGeom prst="leftArrow">
            <a:avLst>
              <a:gd name="adj1" fmla="val 50000"/>
              <a:gd name="adj2" fmla="val 19607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1554163" y="5273675"/>
            <a:ext cx="6751637" cy="8985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latin typeface="Verdana" pitchFamily="34" charset="0"/>
              </a:rPr>
              <a:t>К.Маркс</a:t>
            </a:r>
            <a:r>
              <a:rPr lang="ru-RU" b="1">
                <a:solidFill>
                  <a:schemeClr val="accent2"/>
                </a:solidFill>
                <a:latin typeface="Verdana" pitchFamily="34" charset="0"/>
              </a:rPr>
              <a:t>-Деятельность людей определяется их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Verdana" pitchFamily="34" charset="0"/>
              </a:rPr>
              <a:t>экономическими участниками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685800"/>
          </a:xfr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Мотивы деятельности</a:t>
            </a:r>
          </a:p>
        </p:txBody>
      </p:sp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6029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b="1">
                <a:latin typeface="Verdana" pitchFamily="34" charset="0"/>
              </a:rPr>
              <a:t>Что движет человеческой деятельностью</a:t>
            </a:r>
            <a:r>
              <a:rPr lang="ru-RU">
                <a:latin typeface="Verdana" pitchFamily="34" charset="0"/>
              </a:rPr>
              <a:t>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733800" y="2286000"/>
          <a:ext cx="1436688" cy="1447800"/>
        </p:xfrm>
        <a:graphic>
          <a:graphicData uri="http://schemas.openxmlformats.org/presentationml/2006/ole">
            <p:oleObj spid="_x0000_s5122" name="Clip" r:id="rId3" imgW="2534760" imgH="2554560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295400" y="3124200"/>
          <a:ext cx="1066800" cy="2379663"/>
        </p:xfrm>
        <a:graphic>
          <a:graphicData uri="http://schemas.openxmlformats.org/presentationml/2006/ole">
            <p:oleObj spid="_x0000_s5123" name="Clip" r:id="rId4" imgW="1857600" imgH="3995640" progId="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4038600" y="4267200"/>
          <a:ext cx="914400" cy="1495425"/>
        </p:xfrm>
        <a:graphic>
          <a:graphicData uri="http://schemas.openxmlformats.org/presentationml/2006/ole">
            <p:oleObj spid="_x0000_s5124" name="Clip" r:id="rId5" imgW="1295640" imgH="3934080" progId="">
              <p:embed/>
            </p:oleObj>
          </a:graphicData>
        </a:graphic>
      </p:graphicFrame>
      <p:sp>
        <p:nvSpPr>
          <p:cNvPr id="5127" name="AutoShape 13"/>
          <p:cNvSpPr>
            <a:spLocks noChangeArrowheads="1"/>
          </p:cNvSpPr>
          <p:nvPr/>
        </p:nvSpPr>
        <p:spPr bwMode="auto">
          <a:xfrm rot="-1379932">
            <a:off x="2833688" y="35052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128" name="AutoShape 14"/>
          <p:cNvSpPr>
            <a:spLocks noChangeArrowheads="1"/>
          </p:cNvSpPr>
          <p:nvPr/>
        </p:nvSpPr>
        <p:spPr bwMode="auto">
          <a:xfrm rot="868904">
            <a:off x="2833688" y="4495800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5843588" y="2822575"/>
            <a:ext cx="2593975" cy="23590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latin typeface="Verdana" pitchFamily="34" charset="0"/>
              </a:rPr>
              <a:t>М.Вебер-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Verdana" pitchFamily="34" charset="0"/>
              </a:rPr>
              <a:t>Действия людей 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Verdana" pitchFamily="34" charset="0"/>
              </a:rPr>
              <a:t>определяют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Verdana" pitchFamily="34" charset="0"/>
              </a:rPr>
              <a:t> и духовный, и 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Verdana" pitchFamily="34" charset="0"/>
              </a:rPr>
              <a:t>экономический </a:t>
            </a:r>
          </a:p>
          <a:p>
            <a:pPr algn="ctr"/>
            <a:r>
              <a:rPr lang="ru-RU" b="1">
                <a:solidFill>
                  <a:schemeClr val="accent2"/>
                </a:solidFill>
                <a:latin typeface="Verdana" pitchFamily="34" charset="0"/>
              </a:rPr>
              <a:t>факторы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369</Words>
  <Application>Microsoft Office PowerPoint</Application>
  <PresentationFormat>On-screen Show (4:3)</PresentationFormat>
  <Paragraphs>154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Verdana</vt:lpstr>
      <vt:lpstr>Arial</vt:lpstr>
      <vt:lpstr>Wingdings 2</vt:lpstr>
      <vt:lpstr>Calibri</vt:lpstr>
      <vt:lpstr>Times New Roman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Аспект</vt:lpstr>
      <vt:lpstr>Clip</vt:lpstr>
      <vt:lpstr>Многообразие деятельности человека</vt:lpstr>
      <vt:lpstr>Основное содержание</vt:lpstr>
      <vt:lpstr>Деятельность как неотъемлемое свойство человека</vt:lpstr>
      <vt:lpstr>Деятельность человека и поведение животных</vt:lpstr>
      <vt:lpstr>Слайд 5</vt:lpstr>
      <vt:lpstr>Мотивы деятельности</vt:lpstr>
      <vt:lpstr>Мотивы деятельности</vt:lpstr>
      <vt:lpstr>Мотивы деятельности</vt:lpstr>
      <vt:lpstr>Мотивы деятельности</vt:lpstr>
      <vt:lpstr>МОТИВЫ ДЕЯТЕЛЬНОСТИ</vt:lpstr>
      <vt:lpstr>Структура деятельности</vt:lpstr>
      <vt:lpstr>Классификация действий.</vt:lpstr>
      <vt:lpstr>Основные виды деятельности</vt:lpstr>
      <vt:lpstr>Характерные черты</vt:lpstr>
      <vt:lpstr>Классификация деятельности</vt:lpstr>
      <vt:lpstr>Слайд 16</vt:lpstr>
      <vt:lpstr>Слайд 17</vt:lpstr>
      <vt:lpstr>Слайд 18</vt:lpstr>
      <vt:lpstr>Слайд 19</vt:lpstr>
      <vt:lpstr>Слайд 20</vt:lpstr>
      <vt:lpstr>Д/З Параграф 2, 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человеческой деятельности</dc:title>
  <dc:creator>Юрлова О.И.</dc:creator>
  <cp:lastModifiedBy>DemidovBV</cp:lastModifiedBy>
  <cp:revision>79</cp:revision>
  <dcterms:created xsi:type="dcterms:W3CDTF">2009-09-20T10:40:47Z</dcterms:created>
  <dcterms:modified xsi:type="dcterms:W3CDTF">2013-02-07T08:11:33Z</dcterms:modified>
</cp:coreProperties>
</file>