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4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59547D-B71B-486B-A6EB-BD781CCBE107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9F6FC1-3173-48EF-88AE-CCB2E8C95E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04665"/>
            <a:ext cx="9001000" cy="3195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676875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 учитель: </a:t>
            </a:r>
            <a:r>
              <a:rPr lang="ru-RU" dirty="0" smtClean="0">
                <a:solidFill>
                  <a:srgbClr val="0070C0"/>
                </a:solidFill>
              </a:rPr>
              <a:t>Шитова Елена Геннадьевна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КОГОБУ ШИ ОВЗ №1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г. Белая Холуница 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6409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АГРЕГАТНЫЕ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СОСТОЯНИЯ ВЕЩЕСТВА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3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108B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  <a:r>
              <a:rPr lang="ru-RU" sz="5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108B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работу!</a:t>
            </a:r>
            <a:br>
              <a:rPr lang="ru-RU" sz="5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108B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dirty="0">
              <a:solidFill>
                <a:srgbClr val="2108B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Назовите вещества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4493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1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Агрегатные состояния веществ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091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8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561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Назовите агрегатные состояния воды.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342914"/>
              </p:ext>
            </p:extLst>
          </p:nvPr>
        </p:nvGraphicFramePr>
        <p:xfrm>
          <a:off x="395536" y="404664"/>
          <a:ext cx="8352928" cy="604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56610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Газообразные тела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Жидкие тела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Твердые тела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974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Сохраняют,,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сохраняют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сохраняют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974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Сохраняют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Сохраняют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сохраняют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769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Расположение молекул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Упорядоченно, не могут свободно перемещаться, расположены вплотную друг к другу.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могут далеко удаляться друг от друга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Перемещаются свободно по всему объему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537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Взаимодействия между молекулами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Сильные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Значительные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67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Процессы перехода агрегатных состояний вещества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3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Что за невидимка: в дом просится, а дверь откроешь, - прежде людей бежит? 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 </a:t>
            </a:r>
            <a:r>
              <a:rPr lang="ru-RU" b="1" dirty="0">
                <a:solidFill>
                  <a:srgbClr val="0070C0"/>
                </a:solidFill>
              </a:rPr>
              <a:t>неба пришел, в землю ушел? 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Что </a:t>
            </a:r>
            <a:r>
              <a:rPr lang="ru-RU" b="1" dirty="0">
                <a:solidFill>
                  <a:srgbClr val="0070C0"/>
                </a:solidFill>
              </a:rPr>
              <a:t>в гору не вкатишь? 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На всех садится, никого не боится?  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и объясни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3"/>
            <a:ext cx="2664296" cy="200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stihi.ru/pics/2015/08/24/6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4" y="4293096"/>
            <a:ext cx="2583053" cy="19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08" y="4807230"/>
            <a:ext cx="2365207" cy="193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8840"/>
            <a:ext cx="1616968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7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Лёд-   вам было все понятно на уроке и вы получили прочные знания .                                                                                                                      Вода – если вы испытывали затруднения при изучении темы.                                                                                                   Пар – все было не понятно.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08511"/>
            <a:ext cx="2612785" cy="261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23" y="3501008"/>
            <a:ext cx="2720289" cy="272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79" y="3610756"/>
            <a:ext cx="3675128" cy="26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2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</a:t>
            </a:r>
            <a:r>
              <a:rPr lang="ru-RU" dirty="0"/>
              <a:t>12 стр.30-31, прочитать, ответить на вопросы, выучить особенности молекулярного строения веществ.                                                                                                                                                        – рабочая тетрадь, стр.26 задание12.5 (заполнить таблицу). </a:t>
            </a:r>
            <a:endParaRPr lang="ru-RU" dirty="0"/>
          </a:p>
          <a:p>
            <a:r>
              <a:rPr lang="ru-RU" dirty="0"/>
              <a:t>индивидуально: придумать сказку о переходе агрегатных состояний или найти занимательные факты  переходов одного агрегатного состояния в другой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207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       Назовите вещества</vt:lpstr>
      <vt:lpstr>Агрегатные состояния веществ</vt:lpstr>
      <vt:lpstr>Назовите агрегатные состояния воды.</vt:lpstr>
      <vt:lpstr>Презентация PowerPoint</vt:lpstr>
      <vt:lpstr>Процессы перехода агрегатных состояний вещества</vt:lpstr>
      <vt:lpstr>Отгадай и объясни</vt:lpstr>
      <vt:lpstr>Рефлексия</vt:lpstr>
      <vt:lpstr>Домашнее задание</vt:lpstr>
      <vt:lpstr> Спасибо за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6</cp:revision>
  <dcterms:created xsi:type="dcterms:W3CDTF">2017-05-07T12:57:23Z</dcterms:created>
  <dcterms:modified xsi:type="dcterms:W3CDTF">2017-05-07T13:51:54Z</dcterms:modified>
</cp:coreProperties>
</file>