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activeX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84" r:id="rId4"/>
    <p:sldId id="285" r:id="rId5"/>
    <p:sldId id="273" r:id="rId6"/>
    <p:sldId id="286" r:id="rId7"/>
    <p:sldId id="276" r:id="rId8"/>
    <p:sldId id="280" r:id="rId9"/>
    <p:sldId id="262" r:id="rId10"/>
    <p:sldId id="267" r:id="rId11"/>
    <p:sldId id="282" r:id="rId12"/>
    <p:sldId id="263" r:id="rId13"/>
    <p:sldId id="268" r:id="rId14"/>
    <p:sldId id="278" r:id="rId15"/>
    <p:sldId id="264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67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561" autoAdjust="0"/>
  </p:normalViewPr>
  <p:slideViewPr>
    <p:cSldViewPr>
      <p:cViewPr>
        <p:scale>
          <a:sx n="80" d="100"/>
          <a:sy n="80" d="100"/>
        </p:scale>
        <p:origin x="-12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2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E081D-30CF-48E9-A884-1B233F9F3C8F}" type="doc">
      <dgm:prSet loTypeId="urn:microsoft.com/office/officeart/2005/8/layout/default#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F6C3C48-779B-46C2-8793-D286557A8A15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путь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DEED5-A291-4E81-95B8-F8BACA063153}" type="parTrans" cxnId="{4CAB3A6F-F51B-449D-A06D-658B71AC40E1}">
      <dgm:prSet/>
      <dgm:spPr/>
      <dgm:t>
        <a:bodyPr/>
        <a:lstStyle/>
        <a:p>
          <a:endParaRPr lang="ru-RU"/>
        </a:p>
      </dgm:t>
    </dgm:pt>
    <dgm:pt modelId="{C78661D7-E84A-487F-AB85-2B7A7894BEFF}" type="sibTrans" cxnId="{4CAB3A6F-F51B-449D-A06D-658B71AC40E1}">
      <dgm:prSet/>
      <dgm:spPr/>
      <dgm:t>
        <a:bodyPr/>
        <a:lstStyle/>
        <a:p>
          <a:endParaRPr lang="ru-RU"/>
        </a:p>
      </dgm:t>
    </dgm:pt>
    <dgm:pt modelId="{544C1CBE-AB51-4CC1-A9A5-664D71223C1C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скорость</a:t>
          </a:r>
        </a:p>
      </dgm:t>
    </dgm:pt>
    <dgm:pt modelId="{7900F275-2F80-48B7-BF4D-01D973043BC9}" type="parTrans" cxnId="{1B0A7331-51EA-45E9-AF81-AC1B4D7B6CF4}">
      <dgm:prSet/>
      <dgm:spPr/>
      <dgm:t>
        <a:bodyPr/>
        <a:lstStyle/>
        <a:p>
          <a:endParaRPr lang="ru-RU"/>
        </a:p>
      </dgm:t>
    </dgm:pt>
    <dgm:pt modelId="{E9B466C8-E00B-486D-BA39-374C4742814C}" type="sibTrans" cxnId="{1B0A7331-51EA-45E9-AF81-AC1B4D7B6CF4}">
      <dgm:prSet/>
      <dgm:spPr/>
      <dgm:t>
        <a:bodyPr/>
        <a:lstStyle/>
        <a:p>
          <a:endParaRPr lang="ru-RU"/>
        </a:p>
      </dgm:t>
    </dgm:pt>
    <dgm:pt modelId="{BC21EC4C-50BC-4051-86D5-096F608101BF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время</a:t>
          </a:r>
        </a:p>
      </dgm:t>
    </dgm:pt>
    <dgm:pt modelId="{BC14F0C1-A2AC-46AA-A550-27827B2FEFC1}" type="parTrans" cxnId="{3E2061E7-FA34-4F6F-88DF-2A475E7070A4}">
      <dgm:prSet/>
      <dgm:spPr/>
      <dgm:t>
        <a:bodyPr/>
        <a:lstStyle/>
        <a:p>
          <a:endParaRPr lang="ru-RU"/>
        </a:p>
      </dgm:t>
    </dgm:pt>
    <dgm:pt modelId="{B69072C4-E104-4E31-BD7B-C19A783F2284}" type="sibTrans" cxnId="{3E2061E7-FA34-4F6F-88DF-2A475E7070A4}">
      <dgm:prSet/>
      <dgm:spPr/>
      <dgm:t>
        <a:bodyPr/>
        <a:lstStyle/>
        <a:p>
          <a:endParaRPr lang="ru-RU"/>
        </a:p>
      </dgm:t>
    </dgm:pt>
    <dgm:pt modelId="{EF224B0D-2CCF-4E10-B662-39DCAE2001B6}">
      <dgm:prSet phldrT="[Текст]" custT="1"/>
      <dgm:spPr/>
      <dgm:t>
        <a:bodyPr/>
        <a:lstStyle/>
        <a:p>
          <a:r>
            <a:rPr lang="en-US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endParaRPr lang="ru-RU" sz="60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2AE8A-3885-40FA-A452-6EEFAABD1423}" type="parTrans" cxnId="{7479625A-5807-4101-B2AD-3E3DDB0D0091}">
      <dgm:prSet/>
      <dgm:spPr/>
      <dgm:t>
        <a:bodyPr/>
        <a:lstStyle/>
        <a:p>
          <a:endParaRPr lang="ru-RU"/>
        </a:p>
      </dgm:t>
    </dgm:pt>
    <dgm:pt modelId="{912ECA3D-86ED-4A4C-BAAD-6050A062E3D2}" type="sibTrans" cxnId="{7479625A-5807-4101-B2AD-3E3DDB0D0091}">
      <dgm:prSet/>
      <dgm:spPr/>
      <dgm:t>
        <a:bodyPr/>
        <a:lstStyle/>
        <a:p>
          <a:endParaRPr lang="ru-RU"/>
        </a:p>
      </dgm:t>
    </dgm:pt>
    <dgm:pt modelId="{5257BA69-7206-4461-9059-8B2F027EA18C}">
      <dgm:prSet phldrT="[Текст]" custT="1"/>
      <dgm:spPr/>
      <dgm:t>
        <a:bodyPr/>
        <a:lstStyle/>
        <a:p>
          <a:r>
            <a:rPr lang="en-US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endParaRPr lang="ru-RU" sz="6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9EF15-0927-4142-84CA-8F5BDC2B7925}" type="parTrans" cxnId="{BBEE6CF1-54D9-4003-9CC2-4C6C7F5F2277}">
      <dgm:prSet/>
      <dgm:spPr/>
      <dgm:t>
        <a:bodyPr/>
        <a:lstStyle/>
        <a:p>
          <a:endParaRPr lang="ru-RU"/>
        </a:p>
      </dgm:t>
    </dgm:pt>
    <dgm:pt modelId="{42D15C40-467D-4B87-874C-A7F046C0D0FD}" type="sibTrans" cxnId="{BBEE6CF1-54D9-4003-9CC2-4C6C7F5F2277}">
      <dgm:prSet/>
      <dgm:spPr/>
      <dgm:t>
        <a:bodyPr/>
        <a:lstStyle/>
        <a:p>
          <a:endParaRPr lang="ru-RU"/>
        </a:p>
      </dgm:t>
    </dgm:pt>
    <dgm:pt modelId="{D7D0B933-E55A-493F-A6DD-9EC9818BD4A8}">
      <dgm:prSet phldrT="[Текст]" custT="1"/>
      <dgm:spPr/>
      <dgm:t>
        <a:bodyPr/>
        <a:lstStyle/>
        <a:p>
          <a:r>
            <a:rPr lang="el-GR" sz="7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υ</a:t>
          </a:r>
          <a:endParaRPr lang="ru-RU" sz="29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107DA-378A-4E8E-8F50-5D09324E3B6F}" type="parTrans" cxnId="{1449C123-25E8-4908-9E0B-C2AB0ABF04C2}">
      <dgm:prSet/>
      <dgm:spPr/>
      <dgm:t>
        <a:bodyPr/>
        <a:lstStyle/>
        <a:p>
          <a:endParaRPr lang="ru-RU"/>
        </a:p>
      </dgm:t>
    </dgm:pt>
    <dgm:pt modelId="{072ACFA9-38C3-45F5-9BCC-D668B6A7A3FA}" type="sibTrans" cxnId="{1449C123-25E8-4908-9E0B-C2AB0ABF04C2}">
      <dgm:prSet/>
      <dgm:spPr/>
      <dgm:t>
        <a:bodyPr/>
        <a:lstStyle/>
        <a:p>
          <a:endParaRPr lang="ru-RU"/>
        </a:p>
      </dgm:t>
    </dgm:pt>
    <dgm:pt modelId="{155D8C2C-6BF0-472B-8A1A-DFA681DD6A9C}">
      <dgm:prSet phldrT="[Текст]" custT="1"/>
      <dgm:spPr/>
      <dgm:t>
        <a:bodyPr/>
        <a:lstStyle/>
        <a:p>
          <a:r>
            <a: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м/с</a:t>
          </a:r>
          <a:endParaRPr lang="ru-RU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AA12E3-B15E-46FD-A3B0-C8E3959F1B31}" type="parTrans" cxnId="{81EAAF1A-F1D4-4675-A776-3711B568788F}">
      <dgm:prSet/>
      <dgm:spPr/>
      <dgm:t>
        <a:bodyPr/>
        <a:lstStyle/>
        <a:p>
          <a:endParaRPr lang="ru-RU"/>
        </a:p>
      </dgm:t>
    </dgm:pt>
    <dgm:pt modelId="{7C5F6CA9-1BC5-4540-857B-92F47146504F}" type="sibTrans" cxnId="{81EAAF1A-F1D4-4675-A776-3711B568788F}">
      <dgm:prSet/>
      <dgm:spPr/>
      <dgm:t>
        <a:bodyPr/>
        <a:lstStyle/>
        <a:p>
          <a:endParaRPr lang="ru-RU"/>
        </a:p>
      </dgm:t>
    </dgm:pt>
    <dgm:pt modelId="{3E59FF38-F186-4F2B-89F4-11C0902F89DE}">
      <dgm:prSet phldrT="[Текст]" custT="1"/>
      <dgm:spPr/>
      <dgm:t>
        <a:bodyPr/>
        <a:lstStyle/>
        <a:p>
          <a:r>
            <a: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endParaRPr lang="ru-RU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85E4C2-26EA-4FAF-9B25-B50F0E15A5CF}" type="parTrans" cxnId="{E9F034BA-5489-48F8-B82A-3305856BA17E}">
      <dgm:prSet/>
      <dgm:spPr/>
      <dgm:t>
        <a:bodyPr/>
        <a:lstStyle/>
        <a:p>
          <a:endParaRPr lang="ru-RU"/>
        </a:p>
      </dgm:t>
    </dgm:pt>
    <dgm:pt modelId="{E894311D-9E02-462F-8435-0B87D5AE7E06}" type="sibTrans" cxnId="{E9F034BA-5489-48F8-B82A-3305856BA17E}">
      <dgm:prSet/>
      <dgm:spPr/>
      <dgm:t>
        <a:bodyPr/>
        <a:lstStyle/>
        <a:p>
          <a:endParaRPr lang="ru-RU"/>
        </a:p>
      </dgm:t>
    </dgm:pt>
    <dgm:pt modelId="{316B4AFD-FC85-445C-8338-A8096F19F7B1}">
      <dgm:prSet phldrT="[Текст]" custT="1"/>
      <dgm:spPr/>
      <dgm:t>
        <a:bodyPr/>
        <a:lstStyle/>
        <a:p>
          <a:r>
            <a: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endParaRPr lang="ru-RU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61371-BC13-49DC-A9B6-FF13AA372A6D}" type="parTrans" cxnId="{5F8B1104-8351-486A-BF88-FEF40392BFF6}">
      <dgm:prSet/>
      <dgm:spPr/>
      <dgm:t>
        <a:bodyPr/>
        <a:lstStyle/>
        <a:p>
          <a:endParaRPr lang="ru-RU"/>
        </a:p>
      </dgm:t>
    </dgm:pt>
    <dgm:pt modelId="{E9808775-C305-457A-9AEA-E0E1B612A3B8}" type="sibTrans" cxnId="{5F8B1104-8351-486A-BF88-FEF40392BFF6}">
      <dgm:prSet/>
      <dgm:spPr/>
      <dgm:t>
        <a:bodyPr/>
        <a:lstStyle/>
        <a:p>
          <a:endParaRPr lang="ru-RU"/>
        </a:p>
      </dgm:t>
    </dgm:pt>
    <dgm:pt modelId="{3D4EEE72-A31B-4A9D-9D70-91034673212C}">
      <dgm:prSet phldrT="[Текст]" custT="1"/>
      <dgm:spPr/>
      <dgm:t>
        <a:bodyPr/>
        <a:lstStyle/>
        <a:p>
          <a:r>
            <a: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/</a:t>
          </a:r>
          <a:r>
            <a:rPr lang="el-GR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υ</a:t>
          </a:r>
          <a:endParaRPr lang="ru-RU" sz="6000" dirty="0"/>
        </a:p>
      </dgm:t>
    </dgm:pt>
    <dgm:pt modelId="{4B3C80B8-E178-4C69-9AA0-EEEFA285F277}" type="parTrans" cxnId="{A8E63FF6-006C-4E76-97AA-15F0439AE037}">
      <dgm:prSet/>
      <dgm:spPr/>
      <dgm:t>
        <a:bodyPr/>
        <a:lstStyle/>
        <a:p>
          <a:endParaRPr lang="ru-RU"/>
        </a:p>
      </dgm:t>
    </dgm:pt>
    <dgm:pt modelId="{3BA7AA59-5E3D-47CD-932D-6A1D4A7188C5}" type="sibTrans" cxnId="{A8E63FF6-006C-4E76-97AA-15F0439AE037}">
      <dgm:prSet/>
      <dgm:spPr/>
      <dgm:t>
        <a:bodyPr/>
        <a:lstStyle/>
        <a:p>
          <a:endParaRPr lang="ru-RU"/>
        </a:p>
      </dgm:t>
    </dgm:pt>
    <dgm:pt modelId="{04FAF822-ECE9-48C9-88F7-7072B3699C16}">
      <dgm:prSet phldrT="[Текст]" custT="1"/>
      <dgm:spPr/>
      <dgm:t>
        <a:bodyPr/>
        <a:lstStyle/>
        <a:p>
          <a:r>
            <a:rPr lang="en-US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/</a:t>
          </a:r>
          <a:r>
            <a:rPr lang="en-US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t </a:t>
          </a:r>
          <a:endParaRPr lang="ru-RU" sz="6000" dirty="0"/>
        </a:p>
      </dgm:t>
    </dgm:pt>
    <dgm:pt modelId="{F2533398-5E50-4B19-9F24-9B5A86DE167C}" type="parTrans" cxnId="{8163CC2D-06E4-4364-BCDA-2C3F02B795D9}">
      <dgm:prSet/>
      <dgm:spPr/>
      <dgm:t>
        <a:bodyPr/>
        <a:lstStyle/>
        <a:p>
          <a:endParaRPr lang="ru-RU"/>
        </a:p>
      </dgm:t>
    </dgm:pt>
    <dgm:pt modelId="{89BD9B18-07B2-4C2A-AB25-6CEE786FCDD1}" type="sibTrans" cxnId="{8163CC2D-06E4-4364-BCDA-2C3F02B795D9}">
      <dgm:prSet/>
      <dgm:spPr/>
      <dgm:t>
        <a:bodyPr/>
        <a:lstStyle/>
        <a:p>
          <a:endParaRPr lang="ru-RU"/>
        </a:p>
      </dgm:t>
    </dgm:pt>
    <dgm:pt modelId="{C3B52258-D96E-4E00-AC81-7AFCFB88A366}">
      <dgm:prSet phldrT="[Текст]" custT="1"/>
      <dgm:spPr/>
      <dgm:t>
        <a:bodyPr tIns="0" anchor="b"/>
        <a:lstStyle/>
        <a:p>
          <a:r>
            <a:rPr lang="el-GR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υ</a:t>
          </a:r>
          <a:r>
            <a:rPr lang="en-US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· t</a:t>
          </a:r>
          <a:r>
            <a:rPr lang="en-US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4400" dirty="0"/>
        </a:p>
      </dgm:t>
    </dgm:pt>
    <dgm:pt modelId="{AD05DF00-40BF-4EF2-AC36-2098A30C5D85}" type="parTrans" cxnId="{F43F5ADC-C287-4F7E-A06E-F365C6D992CE}">
      <dgm:prSet/>
      <dgm:spPr/>
      <dgm:t>
        <a:bodyPr/>
        <a:lstStyle/>
        <a:p>
          <a:endParaRPr lang="ru-RU"/>
        </a:p>
      </dgm:t>
    </dgm:pt>
    <dgm:pt modelId="{753915BC-587B-47D5-9B0A-059F9234BEB7}" type="sibTrans" cxnId="{F43F5ADC-C287-4F7E-A06E-F365C6D992CE}">
      <dgm:prSet/>
      <dgm:spPr/>
      <dgm:t>
        <a:bodyPr/>
        <a:lstStyle/>
        <a:p>
          <a:endParaRPr lang="ru-RU"/>
        </a:p>
      </dgm:t>
    </dgm:pt>
    <dgm:pt modelId="{76C5F053-5924-49C5-A641-C433891025F5}">
      <dgm:prSet phldrT="[Текст]"/>
      <dgm:spPr/>
      <dgm:t>
        <a:bodyPr/>
        <a:lstStyle/>
        <a:p>
          <a:r>
            <a:rPr lang="ru-RU" dirty="0" smtClean="0"/>
            <a:t>часы</a:t>
          </a:r>
          <a:endParaRPr lang="ru-RU" dirty="0"/>
        </a:p>
      </dgm:t>
    </dgm:pt>
    <dgm:pt modelId="{04E6A609-707B-44C1-8862-CA2821CD6C01}" type="parTrans" cxnId="{E5E6C944-D80B-49AD-A9D4-47D3F2E3DCA4}">
      <dgm:prSet/>
      <dgm:spPr/>
      <dgm:t>
        <a:bodyPr/>
        <a:lstStyle/>
        <a:p>
          <a:endParaRPr lang="ru-RU"/>
        </a:p>
      </dgm:t>
    </dgm:pt>
    <dgm:pt modelId="{F8576421-0B91-443A-BFE3-622987BC51C6}" type="sibTrans" cxnId="{E5E6C944-D80B-49AD-A9D4-47D3F2E3DCA4}">
      <dgm:prSet/>
      <dgm:spPr/>
      <dgm:t>
        <a:bodyPr/>
        <a:lstStyle/>
        <a:p>
          <a:endParaRPr lang="ru-RU"/>
        </a:p>
      </dgm:t>
    </dgm:pt>
    <dgm:pt modelId="{81A65F72-CED3-4015-8E46-6E29E4FA9B07}">
      <dgm:prSet phldrT="[Текст]"/>
      <dgm:spPr/>
      <dgm:t>
        <a:bodyPr/>
        <a:lstStyle/>
        <a:p>
          <a:r>
            <a:rPr lang="ru-RU" dirty="0" smtClean="0"/>
            <a:t>линейка</a:t>
          </a:r>
          <a:endParaRPr lang="ru-RU" dirty="0"/>
        </a:p>
      </dgm:t>
    </dgm:pt>
    <dgm:pt modelId="{9812445A-3970-43DD-BE7D-ADCF27A28E30}" type="parTrans" cxnId="{3FA9E6ED-04EC-43BD-8113-904FADEDE637}">
      <dgm:prSet/>
      <dgm:spPr/>
      <dgm:t>
        <a:bodyPr/>
        <a:lstStyle/>
        <a:p>
          <a:endParaRPr lang="ru-RU"/>
        </a:p>
      </dgm:t>
    </dgm:pt>
    <dgm:pt modelId="{FAB293B4-C1D2-454E-B39F-5D6F9DB2FEDD}" type="sibTrans" cxnId="{3FA9E6ED-04EC-43BD-8113-904FADEDE637}">
      <dgm:prSet/>
      <dgm:spPr/>
      <dgm:t>
        <a:bodyPr/>
        <a:lstStyle/>
        <a:p>
          <a:endParaRPr lang="ru-RU"/>
        </a:p>
      </dgm:t>
    </dgm:pt>
    <dgm:pt modelId="{FEAD65A0-1823-4AB6-B046-2A3B08DC67D8}">
      <dgm:prSet phldrT="[Текст]"/>
      <dgm:spPr/>
      <dgm:t>
        <a:bodyPr/>
        <a:lstStyle/>
        <a:p>
          <a:r>
            <a:rPr lang="ru-RU" dirty="0" smtClean="0"/>
            <a:t>спидометр</a:t>
          </a:r>
          <a:endParaRPr lang="ru-RU" dirty="0"/>
        </a:p>
      </dgm:t>
    </dgm:pt>
    <dgm:pt modelId="{AC0AE1A9-3F69-4F86-BE82-733658F7D34E}" type="parTrans" cxnId="{194B8ABD-90BC-4013-96CB-5F7F0D4D9748}">
      <dgm:prSet/>
      <dgm:spPr/>
      <dgm:t>
        <a:bodyPr/>
        <a:lstStyle/>
        <a:p>
          <a:endParaRPr lang="ru-RU"/>
        </a:p>
      </dgm:t>
    </dgm:pt>
    <dgm:pt modelId="{F54229D3-9E66-498F-8A6B-3B45F1946C5C}" type="sibTrans" cxnId="{194B8ABD-90BC-4013-96CB-5F7F0D4D9748}">
      <dgm:prSet/>
      <dgm:spPr/>
      <dgm:t>
        <a:bodyPr/>
        <a:lstStyle/>
        <a:p>
          <a:endParaRPr lang="ru-RU"/>
        </a:p>
      </dgm:t>
    </dgm:pt>
    <dgm:pt modelId="{3C030DC2-566C-4043-886B-91F6FAE95637}" type="pres">
      <dgm:prSet presAssocID="{012E081D-30CF-48E9-A884-1B233F9F3C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40763-04B4-4748-9C57-85210BB1F166}" type="pres">
      <dgm:prSet presAssocID="{FF6C3C48-779B-46C2-8793-D286557A8A15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C1BD2-B042-4727-A3F0-F250D63E3FF4}" type="pres">
      <dgm:prSet presAssocID="{C78661D7-E84A-487F-AB85-2B7A7894BEFF}" presName="sibTrans" presStyleCnt="0"/>
      <dgm:spPr/>
    </dgm:pt>
    <dgm:pt modelId="{E1065D98-6F53-4559-9DB0-1EC1E87AF502}" type="pres">
      <dgm:prSet presAssocID="{544C1CBE-AB51-4CC1-A9A5-664D71223C1C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52363-AC4D-4F17-B758-49E599B01E27}" type="pres">
      <dgm:prSet presAssocID="{E9B466C8-E00B-486D-BA39-374C4742814C}" presName="sibTrans" presStyleCnt="0"/>
      <dgm:spPr/>
    </dgm:pt>
    <dgm:pt modelId="{3EC81549-B3EC-437B-8B2D-69D358E0A107}" type="pres">
      <dgm:prSet presAssocID="{BC21EC4C-50BC-4051-86D5-096F608101BF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52CCA-E20B-4CD3-8540-892ECCF9C08D}" type="pres">
      <dgm:prSet presAssocID="{B69072C4-E104-4E31-BD7B-C19A783F2284}" presName="sibTrans" presStyleCnt="0"/>
      <dgm:spPr/>
    </dgm:pt>
    <dgm:pt modelId="{F4957F53-DCD7-4BCA-AFE3-E230D124378B}" type="pres">
      <dgm:prSet presAssocID="{EF224B0D-2CCF-4E10-B662-39DCAE2001B6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E218E-485B-4CB0-8E6B-2E006779ADF3}" type="pres">
      <dgm:prSet presAssocID="{912ECA3D-86ED-4A4C-BAAD-6050A062E3D2}" presName="sibTrans" presStyleCnt="0"/>
      <dgm:spPr/>
    </dgm:pt>
    <dgm:pt modelId="{793DEB88-D3B5-4F6A-BD10-61E3A0A68C96}" type="pres">
      <dgm:prSet presAssocID="{5257BA69-7206-4461-9059-8B2F027EA18C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BC5CD-3F89-4874-8476-D6EB3FF7FDE4}" type="pres">
      <dgm:prSet presAssocID="{42D15C40-467D-4B87-874C-A7F046C0D0FD}" presName="sibTrans" presStyleCnt="0"/>
      <dgm:spPr/>
    </dgm:pt>
    <dgm:pt modelId="{EC27059E-03E8-4826-B4AD-5CA6AFB98CC8}" type="pres">
      <dgm:prSet presAssocID="{D7D0B933-E55A-493F-A6DD-9EC9818BD4A8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A8FE1-CD23-4090-BDF3-2B4B454A6812}" type="pres">
      <dgm:prSet presAssocID="{072ACFA9-38C3-45F5-9BCC-D668B6A7A3FA}" presName="sibTrans" presStyleCnt="0"/>
      <dgm:spPr/>
    </dgm:pt>
    <dgm:pt modelId="{16A5C938-F4FA-48AE-BD76-99F481FC8CD9}" type="pres">
      <dgm:prSet presAssocID="{155D8C2C-6BF0-472B-8A1A-DFA681DD6A9C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8247D-AA19-486A-B6D8-EE52B4282A8F}" type="pres">
      <dgm:prSet presAssocID="{7C5F6CA9-1BC5-4540-857B-92F47146504F}" presName="sibTrans" presStyleCnt="0"/>
      <dgm:spPr/>
    </dgm:pt>
    <dgm:pt modelId="{0627645B-1474-4FAF-8F9B-D52505D10C23}" type="pres">
      <dgm:prSet presAssocID="{3E59FF38-F186-4F2B-89F4-11C0902F89D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3127A-DDF7-4B88-B2A0-E758B8ABD7C9}" type="pres">
      <dgm:prSet presAssocID="{E894311D-9E02-462F-8435-0B87D5AE7E06}" presName="sibTrans" presStyleCnt="0"/>
      <dgm:spPr/>
    </dgm:pt>
    <dgm:pt modelId="{27730992-0551-4103-B56C-DCE36096F502}" type="pres">
      <dgm:prSet presAssocID="{316B4AFD-FC85-445C-8338-A8096F19F7B1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BFF5-E4E1-495E-82E9-25F26DE6BFFA}" type="pres">
      <dgm:prSet presAssocID="{E9808775-C305-457A-9AEA-E0E1B612A3B8}" presName="sibTrans" presStyleCnt="0"/>
      <dgm:spPr/>
    </dgm:pt>
    <dgm:pt modelId="{63B5FB0F-8D5A-4256-B188-FABA0CEDDA99}" type="pres">
      <dgm:prSet presAssocID="{3D4EEE72-A31B-4A9D-9D70-91034673212C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7C83-1C35-4F05-B896-51CE7D8F52DF}" type="pres">
      <dgm:prSet presAssocID="{3BA7AA59-5E3D-47CD-932D-6A1D4A7188C5}" presName="sibTrans" presStyleCnt="0"/>
      <dgm:spPr/>
    </dgm:pt>
    <dgm:pt modelId="{BB1F16DC-18B6-4CAD-9F45-62DBDC250A0E}" type="pres">
      <dgm:prSet presAssocID="{04FAF822-ECE9-48C9-88F7-7072B3699C16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32A76-3D04-4223-AD72-F4CED23215AD}" type="pres">
      <dgm:prSet presAssocID="{89BD9B18-07B2-4C2A-AB25-6CEE786FCDD1}" presName="sibTrans" presStyleCnt="0"/>
      <dgm:spPr/>
    </dgm:pt>
    <dgm:pt modelId="{844E7AB5-3D72-4B69-8DEB-28F946D7BC57}" type="pres">
      <dgm:prSet presAssocID="{C3B52258-D96E-4E00-AC81-7AFCFB88A366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3364D-442C-4A6D-8744-0BF15C43C6C1}" type="pres">
      <dgm:prSet presAssocID="{753915BC-587B-47D5-9B0A-059F9234BEB7}" presName="sibTrans" presStyleCnt="0"/>
      <dgm:spPr/>
    </dgm:pt>
    <dgm:pt modelId="{EE09AA2E-A778-44C2-A838-2E77DDD3C337}" type="pres">
      <dgm:prSet presAssocID="{76C5F053-5924-49C5-A641-C433891025F5}" presName="node" presStyleLbl="node1" presStyleIdx="12" presStyleCnt="15" custLinFactX="8762" custLinFactNeighborX="100000" custLinFactNeighborY="-5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68026-0AD7-4F1E-9B3A-60A86F719104}" type="pres">
      <dgm:prSet presAssocID="{F8576421-0B91-443A-BFE3-622987BC51C6}" presName="sibTrans" presStyleCnt="0"/>
      <dgm:spPr/>
    </dgm:pt>
    <dgm:pt modelId="{2951F270-F9CC-42BB-8319-BBA68093D30F}" type="pres">
      <dgm:prSet presAssocID="{81A65F72-CED3-4015-8E46-6E29E4FA9B07}" presName="node" presStyleLbl="node1" presStyleIdx="13" presStyleCnt="15" custLinFactX="-11305" custLinFactNeighborX="-100000" custLinFactNeighborY="-5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B9AAE-7772-4A56-B480-09049973DC83}" type="pres">
      <dgm:prSet presAssocID="{FAB293B4-C1D2-454E-B39F-5D6F9DB2FEDD}" presName="sibTrans" presStyleCnt="0"/>
      <dgm:spPr/>
    </dgm:pt>
    <dgm:pt modelId="{982A8DE9-85E0-4366-B82A-CCEF7FEE8141}" type="pres">
      <dgm:prSet presAssocID="{FEAD65A0-1823-4AB6-B046-2A3B08DC67D8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F5ADC-C287-4F7E-A06E-F365C6D992CE}" srcId="{012E081D-30CF-48E9-A884-1B233F9F3C8F}" destId="{C3B52258-D96E-4E00-AC81-7AFCFB88A366}" srcOrd="11" destOrd="0" parTransId="{AD05DF00-40BF-4EF2-AC36-2098A30C5D85}" sibTransId="{753915BC-587B-47D5-9B0A-059F9234BEB7}"/>
    <dgm:cxn modelId="{F570BE03-2867-4FF6-8009-8E9B2CEE522E}" type="presOf" srcId="{012E081D-30CF-48E9-A884-1B233F9F3C8F}" destId="{3C030DC2-566C-4043-886B-91F6FAE95637}" srcOrd="0" destOrd="0" presId="urn:microsoft.com/office/officeart/2005/8/layout/default#2"/>
    <dgm:cxn modelId="{3FA9E6ED-04EC-43BD-8113-904FADEDE637}" srcId="{012E081D-30CF-48E9-A884-1B233F9F3C8F}" destId="{81A65F72-CED3-4015-8E46-6E29E4FA9B07}" srcOrd="13" destOrd="0" parTransId="{9812445A-3970-43DD-BE7D-ADCF27A28E30}" sibTransId="{FAB293B4-C1D2-454E-B39F-5D6F9DB2FEDD}"/>
    <dgm:cxn modelId="{E9F034BA-5489-48F8-B82A-3305856BA17E}" srcId="{012E081D-30CF-48E9-A884-1B233F9F3C8F}" destId="{3E59FF38-F186-4F2B-89F4-11C0902F89DE}" srcOrd="7" destOrd="0" parTransId="{2D85E4C2-26EA-4FAF-9B25-B50F0E15A5CF}" sibTransId="{E894311D-9E02-462F-8435-0B87D5AE7E06}"/>
    <dgm:cxn modelId="{BBEE6CF1-54D9-4003-9CC2-4C6C7F5F2277}" srcId="{012E081D-30CF-48E9-A884-1B233F9F3C8F}" destId="{5257BA69-7206-4461-9059-8B2F027EA18C}" srcOrd="4" destOrd="0" parTransId="{63F9EF15-0927-4142-84CA-8F5BDC2B7925}" sibTransId="{42D15C40-467D-4B87-874C-A7F046C0D0FD}"/>
    <dgm:cxn modelId="{7999BBA3-271A-4B25-82C0-08F15280B3ED}" type="presOf" srcId="{544C1CBE-AB51-4CC1-A9A5-664D71223C1C}" destId="{E1065D98-6F53-4559-9DB0-1EC1E87AF502}" srcOrd="0" destOrd="0" presId="urn:microsoft.com/office/officeart/2005/8/layout/default#2"/>
    <dgm:cxn modelId="{E84099AA-10C1-47FF-B329-958107A87CFB}" type="presOf" srcId="{FF6C3C48-779B-46C2-8793-D286557A8A15}" destId="{E5440763-04B4-4748-9C57-85210BB1F166}" srcOrd="0" destOrd="0" presId="urn:microsoft.com/office/officeart/2005/8/layout/default#2"/>
    <dgm:cxn modelId="{194B8ABD-90BC-4013-96CB-5F7F0D4D9748}" srcId="{012E081D-30CF-48E9-A884-1B233F9F3C8F}" destId="{FEAD65A0-1823-4AB6-B046-2A3B08DC67D8}" srcOrd="14" destOrd="0" parTransId="{AC0AE1A9-3F69-4F86-BE82-733658F7D34E}" sibTransId="{F54229D3-9E66-498F-8A6B-3B45F1946C5C}"/>
    <dgm:cxn modelId="{4ED0A1C2-E697-4D73-BAAC-9E12426C1C5A}" type="presOf" srcId="{3D4EEE72-A31B-4A9D-9D70-91034673212C}" destId="{63B5FB0F-8D5A-4256-B188-FABA0CEDDA99}" srcOrd="0" destOrd="0" presId="urn:microsoft.com/office/officeart/2005/8/layout/default#2"/>
    <dgm:cxn modelId="{3FB8EEE4-4228-4BC0-8EE4-EBC821612948}" type="presOf" srcId="{155D8C2C-6BF0-472B-8A1A-DFA681DD6A9C}" destId="{16A5C938-F4FA-48AE-BD76-99F481FC8CD9}" srcOrd="0" destOrd="0" presId="urn:microsoft.com/office/officeart/2005/8/layout/default#2"/>
    <dgm:cxn modelId="{A1AC54FF-7548-46A7-AE6C-CE9CC532E521}" type="presOf" srcId="{316B4AFD-FC85-445C-8338-A8096F19F7B1}" destId="{27730992-0551-4103-B56C-DCE36096F502}" srcOrd="0" destOrd="0" presId="urn:microsoft.com/office/officeart/2005/8/layout/default#2"/>
    <dgm:cxn modelId="{ED72673E-2B52-4473-94C2-C4176361C526}" type="presOf" srcId="{BC21EC4C-50BC-4051-86D5-096F608101BF}" destId="{3EC81549-B3EC-437B-8B2D-69D358E0A107}" srcOrd="0" destOrd="0" presId="urn:microsoft.com/office/officeart/2005/8/layout/default#2"/>
    <dgm:cxn modelId="{E5E6C944-D80B-49AD-A9D4-47D3F2E3DCA4}" srcId="{012E081D-30CF-48E9-A884-1B233F9F3C8F}" destId="{76C5F053-5924-49C5-A641-C433891025F5}" srcOrd="12" destOrd="0" parTransId="{04E6A609-707B-44C1-8862-CA2821CD6C01}" sibTransId="{F8576421-0B91-443A-BFE3-622987BC51C6}"/>
    <dgm:cxn modelId="{F607C4D8-3E06-489F-96D6-E50207AE4875}" type="presOf" srcId="{EF224B0D-2CCF-4E10-B662-39DCAE2001B6}" destId="{F4957F53-DCD7-4BCA-AFE3-E230D124378B}" srcOrd="0" destOrd="0" presId="urn:microsoft.com/office/officeart/2005/8/layout/default#2"/>
    <dgm:cxn modelId="{A8E63FF6-006C-4E76-97AA-15F0439AE037}" srcId="{012E081D-30CF-48E9-A884-1B233F9F3C8F}" destId="{3D4EEE72-A31B-4A9D-9D70-91034673212C}" srcOrd="9" destOrd="0" parTransId="{4B3C80B8-E178-4C69-9AA0-EEEFA285F277}" sibTransId="{3BA7AA59-5E3D-47CD-932D-6A1D4A7188C5}"/>
    <dgm:cxn modelId="{3E2061E7-FA34-4F6F-88DF-2A475E7070A4}" srcId="{012E081D-30CF-48E9-A884-1B233F9F3C8F}" destId="{BC21EC4C-50BC-4051-86D5-096F608101BF}" srcOrd="2" destOrd="0" parTransId="{BC14F0C1-A2AC-46AA-A550-27827B2FEFC1}" sibTransId="{B69072C4-E104-4E31-BD7B-C19A783F2284}"/>
    <dgm:cxn modelId="{5F8B1104-8351-486A-BF88-FEF40392BFF6}" srcId="{012E081D-30CF-48E9-A884-1B233F9F3C8F}" destId="{316B4AFD-FC85-445C-8338-A8096F19F7B1}" srcOrd="8" destOrd="0" parTransId="{AF961371-BC13-49DC-A9B6-FF13AA372A6D}" sibTransId="{E9808775-C305-457A-9AEA-E0E1B612A3B8}"/>
    <dgm:cxn modelId="{1B0A7331-51EA-45E9-AF81-AC1B4D7B6CF4}" srcId="{012E081D-30CF-48E9-A884-1B233F9F3C8F}" destId="{544C1CBE-AB51-4CC1-A9A5-664D71223C1C}" srcOrd="1" destOrd="0" parTransId="{7900F275-2F80-48B7-BF4D-01D973043BC9}" sibTransId="{E9B466C8-E00B-486D-BA39-374C4742814C}"/>
    <dgm:cxn modelId="{60CA9229-0314-4BCB-B89D-4ECB28AC9D18}" type="presOf" srcId="{D7D0B933-E55A-493F-A6DD-9EC9818BD4A8}" destId="{EC27059E-03E8-4826-B4AD-5CA6AFB98CC8}" srcOrd="0" destOrd="0" presId="urn:microsoft.com/office/officeart/2005/8/layout/default#2"/>
    <dgm:cxn modelId="{8163CC2D-06E4-4364-BCDA-2C3F02B795D9}" srcId="{012E081D-30CF-48E9-A884-1B233F9F3C8F}" destId="{04FAF822-ECE9-48C9-88F7-7072B3699C16}" srcOrd="10" destOrd="0" parTransId="{F2533398-5E50-4B19-9F24-9B5A86DE167C}" sibTransId="{89BD9B18-07B2-4C2A-AB25-6CEE786FCDD1}"/>
    <dgm:cxn modelId="{38A2E3F9-29C8-451B-BCF2-7EADD7D55E1C}" type="presOf" srcId="{3E59FF38-F186-4F2B-89F4-11C0902F89DE}" destId="{0627645B-1474-4FAF-8F9B-D52505D10C23}" srcOrd="0" destOrd="0" presId="urn:microsoft.com/office/officeart/2005/8/layout/default#2"/>
    <dgm:cxn modelId="{81EAAF1A-F1D4-4675-A776-3711B568788F}" srcId="{012E081D-30CF-48E9-A884-1B233F9F3C8F}" destId="{155D8C2C-6BF0-472B-8A1A-DFA681DD6A9C}" srcOrd="6" destOrd="0" parTransId="{92AA12E3-B15E-46FD-A3B0-C8E3959F1B31}" sibTransId="{7C5F6CA9-1BC5-4540-857B-92F47146504F}"/>
    <dgm:cxn modelId="{E745659F-F873-463D-85B2-90EF64B72991}" type="presOf" srcId="{FEAD65A0-1823-4AB6-B046-2A3B08DC67D8}" destId="{982A8DE9-85E0-4366-B82A-CCEF7FEE8141}" srcOrd="0" destOrd="0" presId="urn:microsoft.com/office/officeart/2005/8/layout/default#2"/>
    <dgm:cxn modelId="{1449C123-25E8-4908-9E0B-C2AB0ABF04C2}" srcId="{012E081D-30CF-48E9-A884-1B233F9F3C8F}" destId="{D7D0B933-E55A-493F-A6DD-9EC9818BD4A8}" srcOrd="5" destOrd="0" parTransId="{582107DA-378A-4E8E-8F50-5D09324E3B6F}" sibTransId="{072ACFA9-38C3-45F5-9BCC-D668B6A7A3FA}"/>
    <dgm:cxn modelId="{530C7687-465E-4ACE-B4D5-52A532C04900}" type="presOf" srcId="{76C5F053-5924-49C5-A641-C433891025F5}" destId="{EE09AA2E-A778-44C2-A838-2E77DDD3C337}" srcOrd="0" destOrd="0" presId="urn:microsoft.com/office/officeart/2005/8/layout/default#2"/>
    <dgm:cxn modelId="{7479625A-5807-4101-B2AD-3E3DDB0D0091}" srcId="{012E081D-30CF-48E9-A884-1B233F9F3C8F}" destId="{EF224B0D-2CCF-4E10-B662-39DCAE2001B6}" srcOrd="3" destOrd="0" parTransId="{28C2AE8A-3885-40FA-A452-6EEFAABD1423}" sibTransId="{912ECA3D-86ED-4A4C-BAAD-6050A062E3D2}"/>
    <dgm:cxn modelId="{AB5D32EC-3AAB-44D8-8ABD-0EB0B2E16D76}" type="presOf" srcId="{81A65F72-CED3-4015-8E46-6E29E4FA9B07}" destId="{2951F270-F9CC-42BB-8319-BBA68093D30F}" srcOrd="0" destOrd="0" presId="urn:microsoft.com/office/officeart/2005/8/layout/default#2"/>
    <dgm:cxn modelId="{40061C6B-C3B5-4907-8BCD-CAE27899F241}" type="presOf" srcId="{5257BA69-7206-4461-9059-8B2F027EA18C}" destId="{793DEB88-D3B5-4F6A-BD10-61E3A0A68C96}" srcOrd="0" destOrd="0" presId="urn:microsoft.com/office/officeart/2005/8/layout/default#2"/>
    <dgm:cxn modelId="{4CAB3A6F-F51B-449D-A06D-658B71AC40E1}" srcId="{012E081D-30CF-48E9-A884-1B233F9F3C8F}" destId="{FF6C3C48-779B-46C2-8793-D286557A8A15}" srcOrd="0" destOrd="0" parTransId="{6F3DEED5-A291-4E81-95B8-F8BACA063153}" sibTransId="{C78661D7-E84A-487F-AB85-2B7A7894BEFF}"/>
    <dgm:cxn modelId="{56C554E4-4840-4DD0-B876-C63DD3B1840E}" type="presOf" srcId="{C3B52258-D96E-4E00-AC81-7AFCFB88A366}" destId="{844E7AB5-3D72-4B69-8DEB-28F946D7BC57}" srcOrd="0" destOrd="0" presId="urn:microsoft.com/office/officeart/2005/8/layout/default#2"/>
    <dgm:cxn modelId="{E2FDA52B-676E-42B4-B1FA-51D5762B21A7}" type="presOf" srcId="{04FAF822-ECE9-48C9-88F7-7072B3699C16}" destId="{BB1F16DC-18B6-4CAD-9F45-62DBDC250A0E}" srcOrd="0" destOrd="0" presId="urn:microsoft.com/office/officeart/2005/8/layout/default#2"/>
    <dgm:cxn modelId="{769A87AE-FC80-4E47-9A0B-788AC5F12002}" type="presParOf" srcId="{3C030DC2-566C-4043-886B-91F6FAE95637}" destId="{E5440763-04B4-4748-9C57-85210BB1F166}" srcOrd="0" destOrd="0" presId="urn:microsoft.com/office/officeart/2005/8/layout/default#2"/>
    <dgm:cxn modelId="{E6A71EF8-414F-4679-948D-6D843373450B}" type="presParOf" srcId="{3C030DC2-566C-4043-886B-91F6FAE95637}" destId="{F3DC1BD2-B042-4727-A3F0-F250D63E3FF4}" srcOrd="1" destOrd="0" presId="urn:microsoft.com/office/officeart/2005/8/layout/default#2"/>
    <dgm:cxn modelId="{944741FD-8E31-4F0E-9A69-D2D30CE97BFC}" type="presParOf" srcId="{3C030DC2-566C-4043-886B-91F6FAE95637}" destId="{E1065D98-6F53-4559-9DB0-1EC1E87AF502}" srcOrd="2" destOrd="0" presId="urn:microsoft.com/office/officeart/2005/8/layout/default#2"/>
    <dgm:cxn modelId="{A389BF03-838E-4656-AD3C-D889981E1A5E}" type="presParOf" srcId="{3C030DC2-566C-4043-886B-91F6FAE95637}" destId="{8F452363-AC4D-4F17-B758-49E599B01E27}" srcOrd="3" destOrd="0" presId="urn:microsoft.com/office/officeart/2005/8/layout/default#2"/>
    <dgm:cxn modelId="{F61FC384-0503-45C6-AA85-33E90591B2BA}" type="presParOf" srcId="{3C030DC2-566C-4043-886B-91F6FAE95637}" destId="{3EC81549-B3EC-437B-8B2D-69D358E0A107}" srcOrd="4" destOrd="0" presId="urn:microsoft.com/office/officeart/2005/8/layout/default#2"/>
    <dgm:cxn modelId="{17377746-E1EA-41A1-AF27-D86D4949194E}" type="presParOf" srcId="{3C030DC2-566C-4043-886B-91F6FAE95637}" destId="{7EC52CCA-E20B-4CD3-8540-892ECCF9C08D}" srcOrd="5" destOrd="0" presId="urn:microsoft.com/office/officeart/2005/8/layout/default#2"/>
    <dgm:cxn modelId="{72DAB77A-5874-4F15-BF94-F27D05AA78AE}" type="presParOf" srcId="{3C030DC2-566C-4043-886B-91F6FAE95637}" destId="{F4957F53-DCD7-4BCA-AFE3-E230D124378B}" srcOrd="6" destOrd="0" presId="urn:microsoft.com/office/officeart/2005/8/layout/default#2"/>
    <dgm:cxn modelId="{5C7B3946-381E-49C8-AE3D-162A62D06383}" type="presParOf" srcId="{3C030DC2-566C-4043-886B-91F6FAE95637}" destId="{4CDE218E-485B-4CB0-8E6B-2E006779ADF3}" srcOrd="7" destOrd="0" presId="urn:microsoft.com/office/officeart/2005/8/layout/default#2"/>
    <dgm:cxn modelId="{146042EA-2931-46A0-B457-118525866EDC}" type="presParOf" srcId="{3C030DC2-566C-4043-886B-91F6FAE95637}" destId="{793DEB88-D3B5-4F6A-BD10-61E3A0A68C96}" srcOrd="8" destOrd="0" presId="urn:microsoft.com/office/officeart/2005/8/layout/default#2"/>
    <dgm:cxn modelId="{F5C12A19-3527-40C3-8DEF-A816579BD6E3}" type="presParOf" srcId="{3C030DC2-566C-4043-886B-91F6FAE95637}" destId="{B46BC5CD-3F89-4874-8476-D6EB3FF7FDE4}" srcOrd="9" destOrd="0" presId="urn:microsoft.com/office/officeart/2005/8/layout/default#2"/>
    <dgm:cxn modelId="{9FFDADDF-95B9-47FD-8B85-AFBFF576B4C2}" type="presParOf" srcId="{3C030DC2-566C-4043-886B-91F6FAE95637}" destId="{EC27059E-03E8-4826-B4AD-5CA6AFB98CC8}" srcOrd="10" destOrd="0" presId="urn:microsoft.com/office/officeart/2005/8/layout/default#2"/>
    <dgm:cxn modelId="{AAA6DBAC-9571-473F-98DC-0209A8ED7784}" type="presParOf" srcId="{3C030DC2-566C-4043-886B-91F6FAE95637}" destId="{BF4A8FE1-CD23-4090-BDF3-2B4B454A6812}" srcOrd="11" destOrd="0" presId="urn:microsoft.com/office/officeart/2005/8/layout/default#2"/>
    <dgm:cxn modelId="{BFDD0AF5-13B1-4A32-96BC-EC5F4A8129B1}" type="presParOf" srcId="{3C030DC2-566C-4043-886B-91F6FAE95637}" destId="{16A5C938-F4FA-48AE-BD76-99F481FC8CD9}" srcOrd="12" destOrd="0" presId="urn:microsoft.com/office/officeart/2005/8/layout/default#2"/>
    <dgm:cxn modelId="{0EC5C464-A174-4FC3-B6E8-4354F233D264}" type="presParOf" srcId="{3C030DC2-566C-4043-886B-91F6FAE95637}" destId="{6AF8247D-AA19-486A-B6D8-EE52B4282A8F}" srcOrd="13" destOrd="0" presId="urn:microsoft.com/office/officeart/2005/8/layout/default#2"/>
    <dgm:cxn modelId="{808B7407-0A97-46DE-923C-5220EB3046BD}" type="presParOf" srcId="{3C030DC2-566C-4043-886B-91F6FAE95637}" destId="{0627645B-1474-4FAF-8F9B-D52505D10C23}" srcOrd="14" destOrd="0" presId="urn:microsoft.com/office/officeart/2005/8/layout/default#2"/>
    <dgm:cxn modelId="{BD1BE4B4-3A32-4B90-ACE0-F91DECEC7AD1}" type="presParOf" srcId="{3C030DC2-566C-4043-886B-91F6FAE95637}" destId="{7B13127A-DDF7-4B88-B2A0-E758B8ABD7C9}" srcOrd="15" destOrd="0" presId="urn:microsoft.com/office/officeart/2005/8/layout/default#2"/>
    <dgm:cxn modelId="{4804ED11-4CA4-4723-97D9-BBE223B0A4D9}" type="presParOf" srcId="{3C030DC2-566C-4043-886B-91F6FAE95637}" destId="{27730992-0551-4103-B56C-DCE36096F502}" srcOrd="16" destOrd="0" presId="urn:microsoft.com/office/officeart/2005/8/layout/default#2"/>
    <dgm:cxn modelId="{0B8BBA6C-4269-4E4D-95FB-AC07B178AF50}" type="presParOf" srcId="{3C030DC2-566C-4043-886B-91F6FAE95637}" destId="{FCEDBFF5-E4E1-495E-82E9-25F26DE6BFFA}" srcOrd="17" destOrd="0" presId="urn:microsoft.com/office/officeart/2005/8/layout/default#2"/>
    <dgm:cxn modelId="{2347F24D-6D11-49FD-89E8-9EBB2021D039}" type="presParOf" srcId="{3C030DC2-566C-4043-886B-91F6FAE95637}" destId="{63B5FB0F-8D5A-4256-B188-FABA0CEDDA99}" srcOrd="18" destOrd="0" presId="urn:microsoft.com/office/officeart/2005/8/layout/default#2"/>
    <dgm:cxn modelId="{D1B1D367-F737-47E0-BDD7-ADA795FD9ABF}" type="presParOf" srcId="{3C030DC2-566C-4043-886B-91F6FAE95637}" destId="{323F7C83-1C35-4F05-B896-51CE7D8F52DF}" srcOrd="19" destOrd="0" presId="urn:microsoft.com/office/officeart/2005/8/layout/default#2"/>
    <dgm:cxn modelId="{6F15F4C5-20EF-4DC6-B09C-D7B9BE3CF265}" type="presParOf" srcId="{3C030DC2-566C-4043-886B-91F6FAE95637}" destId="{BB1F16DC-18B6-4CAD-9F45-62DBDC250A0E}" srcOrd="20" destOrd="0" presId="urn:microsoft.com/office/officeart/2005/8/layout/default#2"/>
    <dgm:cxn modelId="{73D11938-BA7B-465B-BBDE-68C841C4C42B}" type="presParOf" srcId="{3C030DC2-566C-4043-886B-91F6FAE95637}" destId="{40332A76-3D04-4223-AD72-F4CED23215AD}" srcOrd="21" destOrd="0" presId="urn:microsoft.com/office/officeart/2005/8/layout/default#2"/>
    <dgm:cxn modelId="{FCBEB7FF-EA7A-4928-A702-4654644645FE}" type="presParOf" srcId="{3C030DC2-566C-4043-886B-91F6FAE95637}" destId="{844E7AB5-3D72-4B69-8DEB-28F946D7BC57}" srcOrd="22" destOrd="0" presId="urn:microsoft.com/office/officeart/2005/8/layout/default#2"/>
    <dgm:cxn modelId="{31B08337-8D5C-4B55-B9B4-4CBA3FAE69F9}" type="presParOf" srcId="{3C030DC2-566C-4043-886B-91F6FAE95637}" destId="{D013364D-442C-4A6D-8744-0BF15C43C6C1}" srcOrd="23" destOrd="0" presId="urn:microsoft.com/office/officeart/2005/8/layout/default#2"/>
    <dgm:cxn modelId="{487AF5F2-CCF2-4CA7-954F-370F82883BF0}" type="presParOf" srcId="{3C030DC2-566C-4043-886B-91F6FAE95637}" destId="{EE09AA2E-A778-44C2-A838-2E77DDD3C337}" srcOrd="24" destOrd="0" presId="urn:microsoft.com/office/officeart/2005/8/layout/default#2"/>
    <dgm:cxn modelId="{1039BFDF-64FC-4C6D-97CE-DA638AD21450}" type="presParOf" srcId="{3C030DC2-566C-4043-886B-91F6FAE95637}" destId="{26768026-0AD7-4F1E-9B3A-60A86F719104}" srcOrd="25" destOrd="0" presId="urn:microsoft.com/office/officeart/2005/8/layout/default#2"/>
    <dgm:cxn modelId="{D5011874-573E-4B33-BDBB-82DC13D6D59E}" type="presParOf" srcId="{3C030DC2-566C-4043-886B-91F6FAE95637}" destId="{2951F270-F9CC-42BB-8319-BBA68093D30F}" srcOrd="26" destOrd="0" presId="urn:microsoft.com/office/officeart/2005/8/layout/default#2"/>
    <dgm:cxn modelId="{15DA385D-FC17-4652-BD63-22A8C4302F19}" type="presParOf" srcId="{3C030DC2-566C-4043-886B-91F6FAE95637}" destId="{725B9AAE-7772-4A56-B480-09049973DC83}" srcOrd="27" destOrd="0" presId="urn:microsoft.com/office/officeart/2005/8/layout/default#2"/>
    <dgm:cxn modelId="{C571298A-439E-4963-AB6A-DE5AFD9D4DD7}" type="presParOf" srcId="{3C030DC2-566C-4043-886B-91F6FAE95637}" destId="{982A8DE9-85E0-4366-B82A-CCEF7FEE8141}" srcOrd="2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40763-04B4-4748-9C57-85210BB1F166}">
      <dsp:nvSpPr>
        <dsp:cNvPr id="0" name=""/>
        <dsp:cNvSpPr/>
      </dsp:nvSpPr>
      <dsp:spPr>
        <a:xfrm>
          <a:off x="529090" y="1655"/>
          <a:ext cx="1897066" cy="11382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путь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090" y="1655"/>
        <a:ext cx="1897066" cy="1138239"/>
      </dsp:txXfrm>
    </dsp:sp>
    <dsp:sp modelId="{E1065D98-6F53-4559-9DB0-1EC1E87AF502}">
      <dsp:nvSpPr>
        <dsp:cNvPr id="0" name=""/>
        <dsp:cNvSpPr/>
      </dsp:nvSpPr>
      <dsp:spPr>
        <a:xfrm>
          <a:off x="2615862" y="1655"/>
          <a:ext cx="1897066" cy="11382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скорость</a:t>
          </a:r>
        </a:p>
      </dsp:txBody>
      <dsp:txXfrm>
        <a:off x="2615862" y="1655"/>
        <a:ext cx="1897066" cy="1138239"/>
      </dsp:txXfrm>
    </dsp:sp>
    <dsp:sp modelId="{3EC81549-B3EC-437B-8B2D-69D358E0A107}">
      <dsp:nvSpPr>
        <dsp:cNvPr id="0" name=""/>
        <dsp:cNvSpPr/>
      </dsp:nvSpPr>
      <dsp:spPr>
        <a:xfrm>
          <a:off x="4702635" y="1655"/>
          <a:ext cx="1897066" cy="11382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время</a:t>
          </a:r>
        </a:p>
      </dsp:txBody>
      <dsp:txXfrm>
        <a:off x="4702635" y="1655"/>
        <a:ext cx="1897066" cy="1138239"/>
      </dsp:txXfrm>
    </dsp:sp>
    <dsp:sp modelId="{F4957F53-DCD7-4BCA-AFE3-E230D124378B}">
      <dsp:nvSpPr>
        <dsp:cNvPr id="0" name=""/>
        <dsp:cNvSpPr/>
      </dsp:nvSpPr>
      <dsp:spPr>
        <a:xfrm>
          <a:off x="529090" y="1329601"/>
          <a:ext cx="1897066" cy="11382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endParaRPr lang="ru-RU" sz="60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090" y="1329601"/>
        <a:ext cx="1897066" cy="1138239"/>
      </dsp:txXfrm>
    </dsp:sp>
    <dsp:sp modelId="{793DEB88-D3B5-4F6A-BD10-61E3A0A68C96}">
      <dsp:nvSpPr>
        <dsp:cNvPr id="0" name=""/>
        <dsp:cNvSpPr/>
      </dsp:nvSpPr>
      <dsp:spPr>
        <a:xfrm>
          <a:off x="2615862" y="1329601"/>
          <a:ext cx="1897066" cy="11382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endParaRPr lang="ru-RU" sz="6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5862" y="1329601"/>
        <a:ext cx="1897066" cy="1138239"/>
      </dsp:txXfrm>
    </dsp:sp>
    <dsp:sp modelId="{EC27059E-03E8-4826-B4AD-5CA6AFB98CC8}">
      <dsp:nvSpPr>
        <dsp:cNvPr id="0" name=""/>
        <dsp:cNvSpPr/>
      </dsp:nvSpPr>
      <dsp:spPr>
        <a:xfrm>
          <a:off x="4702635" y="1329601"/>
          <a:ext cx="1897066" cy="11382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7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υ</a:t>
          </a:r>
          <a:endParaRPr lang="ru-RU" sz="29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2635" y="1329601"/>
        <a:ext cx="1897066" cy="1138239"/>
      </dsp:txXfrm>
    </dsp:sp>
    <dsp:sp modelId="{16A5C938-F4FA-48AE-BD76-99F481FC8CD9}">
      <dsp:nvSpPr>
        <dsp:cNvPr id="0" name=""/>
        <dsp:cNvSpPr/>
      </dsp:nvSpPr>
      <dsp:spPr>
        <a:xfrm>
          <a:off x="529090" y="2657548"/>
          <a:ext cx="1897066" cy="11382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м/с</a:t>
          </a:r>
          <a:endParaRPr lang="ru-RU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090" y="2657548"/>
        <a:ext cx="1897066" cy="1138239"/>
      </dsp:txXfrm>
    </dsp:sp>
    <dsp:sp modelId="{0627645B-1474-4FAF-8F9B-D52505D10C23}">
      <dsp:nvSpPr>
        <dsp:cNvPr id="0" name=""/>
        <dsp:cNvSpPr/>
      </dsp:nvSpPr>
      <dsp:spPr>
        <a:xfrm>
          <a:off x="2615862" y="2657548"/>
          <a:ext cx="1897066" cy="11382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endParaRPr lang="ru-RU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5862" y="2657548"/>
        <a:ext cx="1897066" cy="1138239"/>
      </dsp:txXfrm>
    </dsp:sp>
    <dsp:sp modelId="{27730992-0551-4103-B56C-DCE36096F502}">
      <dsp:nvSpPr>
        <dsp:cNvPr id="0" name=""/>
        <dsp:cNvSpPr/>
      </dsp:nvSpPr>
      <dsp:spPr>
        <a:xfrm>
          <a:off x="4702635" y="2657548"/>
          <a:ext cx="1897066" cy="11382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endParaRPr lang="ru-RU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2635" y="2657548"/>
        <a:ext cx="1897066" cy="1138239"/>
      </dsp:txXfrm>
    </dsp:sp>
    <dsp:sp modelId="{63B5FB0F-8D5A-4256-B188-FABA0CEDDA99}">
      <dsp:nvSpPr>
        <dsp:cNvPr id="0" name=""/>
        <dsp:cNvSpPr/>
      </dsp:nvSpPr>
      <dsp:spPr>
        <a:xfrm>
          <a:off x="529090" y="3985494"/>
          <a:ext cx="1897066" cy="11382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/</a:t>
          </a:r>
          <a:r>
            <a:rPr lang="el-GR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υ</a:t>
          </a:r>
          <a:endParaRPr lang="ru-RU" sz="6000" kern="1200" dirty="0"/>
        </a:p>
      </dsp:txBody>
      <dsp:txXfrm>
        <a:off x="529090" y="3985494"/>
        <a:ext cx="1897066" cy="1138239"/>
      </dsp:txXfrm>
    </dsp:sp>
    <dsp:sp modelId="{BB1F16DC-18B6-4CAD-9F45-62DBDC250A0E}">
      <dsp:nvSpPr>
        <dsp:cNvPr id="0" name=""/>
        <dsp:cNvSpPr/>
      </dsp:nvSpPr>
      <dsp:spPr>
        <a:xfrm>
          <a:off x="2615862" y="3985494"/>
          <a:ext cx="1897066" cy="11382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/</a:t>
          </a:r>
          <a:r>
            <a:rPr lang="en-US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t </a:t>
          </a:r>
          <a:endParaRPr lang="ru-RU" sz="6000" kern="1200" dirty="0"/>
        </a:p>
      </dsp:txBody>
      <dsp:txXfrm>
        <a:off x="2615862" y="3985494"/>
        <a:ext cx="1897066" cy="1138239"/>
      </dsp:txXfrm>
    </dsp:sp>
    <dsp:sp modelId="{844E7AB5-3D72-4B69-8DEB-28F946D7BC57}">
      <dsp:nvSpPr>
        <dsp:cNvPr id="0" name=""/>
        <dsp:cNvSpPr/>
      </dsp:nvSpPr>
      <dsp:spPr>
        <a:xfrm>
          <a:off x="4702635" y="3985494"/>
          <a:ext cx="1897066" cy="11382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28600" bIns="228600" numCol="1" spcCol="1270" anchor="b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υ</a:t>
          </a:r>
          <a:r>
            <a:rPr lang="en-US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· t</a:t>
          </a:r>
          <a:r>
            <a:rPr lang="en-US" sz="6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4400" kern="1200" dirty="0"/>
        </a:p>
      </dsp:txBody>
      <dsp:txXfrm>
        <a:off x="4702635" y="3985494"/>
        <a:ext cx="1897066" cy="1138239"/>
      </dsp:txXfrm>
    </dsp:sp>
    <dsp:sp modelId="{EE09AA2E-A778-44C2-A838-2E77DDD3C337}">
      <dsp:nvSpPr>
        <dsp:cNvPr id="0" name=""/>
        <dsp:cNvSpPr/>
      </dsp:nvSpPr>
      <dsp:spPr>
        <a:xfrm>
          <a:off x="2592377" y="5256392"/>
          <a:ext cx="1897066" cy="11382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часы</a:t>
          </a:r>
          <a:endParaRPr lang="ru-RU" sz="2800" kern="1200" dirty="0"/>
        </a:p>
      </dsp:txBody>
      <dsp:txXfrm>
        <a:off x="2592377" y="5256392"/>
        <a:ext cx="1897066" cy="1138239"/>
      </dsp:txXfrm>
    </dsp:sp>
    <dsp:sp modelId="{2951F270-F9CC-42BB-8319-BBA68093D30F}">
      <dsp:nvSpPr>
        <dsp:cNvPr id="0" name=""/>
        <dsp:cNvSpPr/>
      </dsp:nvSpPr>
      <dsp:spPr>
        <a:xfrm>
          <a:off x="504333" y="5256392"/>
          <a:ext cx="1897066" cy="11382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линейка</a:t>
          </a:r>
          <a:endParaRPr lang="ru-RU" sz="2800" kern="1200" dirty="0"/>
        </a:p>
      </dsp:txBody>
      <dsp:txXfrm>
        <a:off x="504333" y="5256392"/>
        <a:ext cx="1897066" cy="1138239"/>
      </dsp:txXfrm>
    </dsp:sp>
    <dsp:sp modelId="{982A8DE9-85E0-4366-B82A-CCEF7FEE8141}">
      <dsp:nvSpPr>
        <dsp:cNvPr id="0" name=""/>
        <dsp:cNvSpPr/>
      </dsp:nvSpPr>
      <dsp:spPr>
        <a:xfrm>
          <a:off x="4702635" y="5313440"/>
          <a:ext cx="1897066" cy="11382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спидометр</a:t>
          </a:r>
          <a:endParaRPr lang="ru-RU" sz="2800" kern="1200" dirty="0"/>
        </a:p>
      </dsp:txBody>
      <dsp:txXfrm>
        <a:off x="4702635" y="5313440"/>
        <a:ext cx="1897066" cy="1138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656A-35D9-4FC4-AB92-F902A55FCCC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F655-D8BD-47C9-89E8-C35481332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33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EAE12-0E8A-430E-A1E4-CD2636B74FF3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E0497-FE17-4EB9-AE2B-C6FF0BF69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6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2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7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51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3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01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80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98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№4. Этап усвоения новых знаний и способов действий.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физические задачи, независимо от раздела, который мы сейчас изучаем, можно решить, выполняя определённые шаги – «Алгоритм решения задач по физике». Основными элементами алгоритма являются: внимательное прочтение задачи, выявление явных и скрытых величин, искомой величины, кодировка задачи, перевод единиц измерения в систему «СИ», выполнение чертежа, схемы (при необходимости), запись формулы искомой величины, вывод формулы с помощью математических преобразований, расчет, анализ результата и оценка его реальности (проверка ответа «на глупость»).</a:t>
            </a:r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Прием №5. Зри в корень.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Прочитайте внимательно задачу, которая требует аналитического решения, выполните кодировку. Чтобы выяснить, верно ли вами выполнена кодировка, ответьте на вопросы:</a:t>
            </a:r>
          </a:p>
          <a:p>
            <a:pPr marL="171450" lvl="0" indent="-171450">
              <a:buFont typeface="Calibri" pitchFamily="34" charset="0"/>
              <a:buChar char="⁻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каком явлении идет речь в задаче?</a:t>
            </a:r>
          </a:p>
          <a:p>
            <a:pPr marL="171450" lvl="0" indent="-171450">
              <a:buFont typeface="Calibri" pitchFamily="34" charset="0"/>
              <a:buChar char="⁻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величины явно указаны? </a:t>
            </a:r>
          </a:p>
          <a:p>
            <a:pPr marL="171450" lvl="0" indent="-171450">
              <a:buFont typeface="Calibri" pitchFamily="34" charset="0"/>
              <a:buChar char="⁻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ли по условию задачи скрытые величины? </a:t>
            </a:r>
          </a:p>
          <a:p>
            <a:pPr marL="171450" lvl="0" indent="-171450">
              <a:buFont typeface="Calibri" pitchFamily="34" charset="0"/>
              <a:buChar char="⁻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какой искомой величине идет речь?</a:t>
            </a:r>
          </a:p>
          <a:p>
            <a:pPr marL="171450" lvl="0" indent="-171450">
              <a:buFont typeface="Calibri" pitchFamily="34" charset="0"/>
              <a:buChar char="⁻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ли единицы измерения согласованы (указаны в единицах «СИ»)? </a:t>
            </a:r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Комментарий преподавателя. На данном этапе с помощью таких нехитрых вопросов учащиеся формируют умения воспринимать, перерабатывать и предъявлять информацию в символической форме, анализировать и перерабатывать полученную информацию в соответствии с поставленными задачами, выделять основное содержание прочитанного текста, находить в нем ответы на поставленные вопросы и излагать его.</a:t>
            </a:r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Прием №6. Окунемся в реальность.</a:t>
            </a:r>
          </a:p>
          <a:p>
            <a:endParaRPr lang="ru-R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Учащиеся действуют по алгоритму и добиваются результата в системе «СИ», что оказывается неудобно для анализа реальности значения искомой физической величины. Преподаватель предлагает использовать «удобные» единицы измерения, а именно те, с которыми учащиеся сталкиваются ежедневно. И теперь учащиеся могут проанализировать ответ, опираясь на жизненный опыт, обосновать реальность результата.</a:t>
            </a:r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Комментарий преподавателя. На данном этапе учащиеся обрабатывают полученную информацию в соответствии с поставленными задачами, осознанно выбирают наиболее эффективные способы решения учебных и познавательных задач, приобретают опыт самостоятельного поиска, анализа и отбора информации.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52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08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497-FE17-4EB9-AE2B-C6FF0BF69CE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35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43015"/>
            <a:ext cx="7772400" cy="1702009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Практикум по решению физических задач: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/>
              <a:t>расчет характеристик механического движения</a:t>
            </a:r>
            <a:br>
              <a:rPr lang="ru-RU" dirty="0" smtClean="0"/>
            </a:br>
            <a:r>
              <a:rPr lang="ru-RU" b="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Физика - 7 класс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332656"/>
            <a:ext cx="8229600" cy="6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+mj-lt"/>
                <a:ea typeface="+mj-ea"/>
                <a:cs typeface="+mj-cs"/>
              </a:rPr>
              <a:t>Федеральное государственное </a:t>
            </a:r>
            <a:r>
              <a:rPr lang="ru-RU" kern="0" dirty="0" smtClean="0">
                <a:latin typeface="+mj-lt"/>
                <a:ea typeface="+mj-ea"/>
                <a:cs typeface="+mj-cs"/>
              </a:rPr>
              <a:t>казенное общеобразовательное </a:t>
            </a:r>
            <a:r>
              <a:rPr lang="ru-RU" kern="0" dirty="0">
                <a:latin typeface="+mj-lt"/>
                <a:ea typeface="+mj-ea"/>
                <a:cs typeface="+mj-cs"/>
              </a:rPr>
              <a:t>учреждение </a:t>
            </a:r>
            <a:endParaRPr lang="ru-RU" kern="0" dirty="0" smtClean="0"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latin typeface="+mj-lt"/>
                <a:ea typeface="+mj-ea"/>
                <a:cs typeface="+mj-cs"/>
              </a:rPr>
              <a:t>«</a:t>
            </a:r>
            <a:r>
              <a:rPr lang="ru-RU" kern="0" dirty="0">
                <a:latin typeface="+mj-lt"/>
                <a:ea typeface="+mj-ea"/>
                <a:cs typeface="+mj-cs"/>
              </a:rPr>
              <a:t>Екатеринбургское суворовское военное </a:t>
            </a:r>
            <a:r>
              <a:rPr lang="ru-RU" kern="0" dirty="0" smtClean="0">
                <a:latin typeface="+mj-lt"/>
                <a:ea typeface="+mj-ea"/>
                <a:cs typeface="+mj-cs"/>
              </a:rPr>
              <a:t>училище»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latin typeface="+mj-lt"/>
                <a:ea typeface="+mj-ea"/>
                <a:cs typeface="+mj-cs"/>
              </a:rPr>
              <a:t>Министерства </a:t>
            </a:r>
            <a:r>
              <a:rPr lang="ru-RU" kern="0" dirty="0">
                <a:latin typeface="+mj-lt"/>
                <a:ea typeface="+mj-ea"/>
                <a:cs typeface="+mj-cs"/>
              </a:rPr>
              <a:t>обороны Российской </a:t>
            </a:r>
            <a:r>
              <a:rPr lang="ru-RU" kern="0" dirty="0" smtClean="0">
                <a:latin typeface="+mj-lt"/>
                <a:ea typeface="+mj-ea"/>
                <a:cs typeface="+mj-cs"/>
              </a:rPr>
              <a:t>Федерации</a:t>
            </a:r>
            <a:endParaRPr lang="ru-RU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19872" y="6178956"/>
            <a:ext cx="2324944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latin typeface="+mj-lt"/>
                <a:ea typeface="+mj-ea"/>
                <a:cs typeface="+mj-cs"/>
              </a:rPr>
              <a:t>г. Екатеринбург, 2016</a:t>
            </a:r>
            <a:endParaRPr lang="ru-RU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824589"/>
            <a:ext cx="5292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2000" kern="0" dirty="0">
                <a:latin typeface="+mj-lt"/>
                <a:ea typeface="+mj-ea"/>
                <a:cs typeface="+mj-cs"/>
              </a:rPr>
              <a:t>Автор: </a:t>
            </a:r>
            <a:r>
              <a:rPr lang="ru-RU" sz="2000" b="1" i="1" kern="0" dirty="0">
                <a:latin typeface="+mj-lt"/>
                <a:ea typeface="+mj-ea"/>
                <a:cs typeface="+mj-cs"/>
              </a:rPr>
              <a:t>Левчук Надежда Леонидовна</a:t>
            </a:r>
            <a:r>
              <a:rPr lang="ru-RU" sz="2000" kern="0" dirty="0">
                <a:latin typeface="+mj-lt"/>
                <a:ea typeface="+mj-ea"/>
                <a:cs typeface="+mj-cs"/>
              </a:rPr>
              <a:t>, </a:t>
            </a:r>
          </a:p>
          <a:p>
            <a:pPr marL="712788" lvl="1">
              <a:defRPr/>
            </a:pPr>
            <a:r>
              <a:rPr lang="ru-RU" sz="2000" kern="0" dirty="0">
                <a:latin typeface="+mj-lt"/>
                <a:ea typeface="+mj-ea"/>
                <a:cs typeface="+mj-cs"/>
              </a:rPr>
              <a:t>преподаватель  </a:t>
            </a:r>
            <a:r>
              <a:rPr lang="ru-RU" sz="2000" kern="0" dirty="0" smtClean="0">
                <a:latin typeface="+mj-lt"/>
                <a:ea typeface="+mj-ea"/>
                <a:cs typeface="+mj-cs"/>
              </a:rPr>
              <a:t>физики, </a:t>
            </a:r>
          </a:p>
          <a:p>
            <a:pPr marL="712788" lvl="1">
              <a:defRPr/>
            </a:pPr>
            <a:r>
              <a:rPr lang="ru-RU" sz="2000" kern="0" dirty="0" smtClean="0">
                <a:latin typeface="+mj-lt"/>
                <a:ea typeface="+mj-ea"/>
                <a:cs typeface="+mj-cs"/>
              </a:rPr>
              <a:t>высшей </a:t>
            </a:r>
            <a:r>
              <a:rPr lang="ru-RU" sz="2000" kern="0" dirty="0">
                <a:latin typeface="+mj-lt"/>
                <a:ea typeface="+mj-ea"/>
                <a:cs typeface="+mj-cs"/>
              </a:rPr>
              <a:t>квалификационной категории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164288" y="6165304"/>
            <a:ext cx="1584176" cy="4320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67544" y="6165304"/>
            <a:ext cx="1584176" cy="432048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p:control spid="2073" name="ShockwaveFlash1" r:id="rId2" imgW="8642668" imgH="5904762"/>
    </p:controls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Динамическая пауза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подняться, подтянуться,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ru-RU" dirty="0"/>
              <a:t> – согнуться, разогнуться,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ru-RU" dirty="0"/>
              <a:t> – в ладоши три хлопка,</a:t>
            </a:r>
          </a:p>
          <a:p>
            <a:pPr marL="0" indent="0">
              <a:buNone/>
            </a:pPr>
            <a:r>
              <a:rPr lang="ru-RU" dirty="0"/>
              <a:t>Головою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ru-RU" dirty="0"/>
              <a:t> кивка.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</a:t>
            </a:r>
            <a:r>
              <a:rPr lang="ru-RU" dirty="0"/>
              <a:t> – руки шире.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</a:t>
            </a:r>
            <a:r>
              <a:rPr lang="ru-RU" dirty="0"/>
              <a:t> – руками помахать,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</a:t>
            </a:r>
            <a:r>
              <a:rPr lang="ru-RU" dirty="0"/>
              <a:t> – за парты сесть опять.</a:t>
            </a:r>
          </a:p>
          <a:p>
            <a:endParaRPr lang="ru-RU" dirty="0"/>
          </a:p>
        </p:txBody>
      </p:sp>
      <p:pic>
        <p:nvPicPr>
          <p:cNvPr id="5" name="динамическая пауз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end="47200.5"/>
                </p14:media>
              </p:ext>
            </p:ext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5417">
            <a:off x="4863915" y="1250749"/>
            <a:ext cx="451781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20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3. Индивидуальная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782" y="1673625"/>
            <a:ext cx="8640960" cy="51845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Посмотри внимательно </a:t>
            </a:r>
            <a:r>
              <a:rPr lang="ru-RU" sz="2800" dirty="0" smtClean="0"/>
              <a:t>сюжет.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Ответь на вопросы: </a:t>
            </a:r>
          </a:p>
          <a:p>
            <a:pPr marL="1073150" indent="-530225">
              <a:buFont typeface="Wingdings" pitchFamily="2" charset="2"/>
              <a:buChar char="Ø"/>
            </a:pPr>
            <a:r>
              <a:rPr lang="ru-RU" sz="2800" dirty="0" smtClean="0"/>
              <a:t>какие </a:t>
            </a:r>
            <a:r>
              <a:rPr lang="ru-RU" sz="2800" dirty="0"/>
              <a:t>величины были измерены в ходе движения автомобиля? </a:t>
            </a:r>
          </a:p>
          <a:p>
            <a:pPr marL="1073150" indent="-530225">
              <a:buFont typeface="Wingdings" pitchFamily="2" charset="2"/>
              <a:buChar char="Ø"/>
            </a:pPr>
            <a:r>
              <a:rPr lang="ru-RU" sz="2800" dirty="0"/>
              <a:t>какие приборы использовались для их измерения?</a:t>
            </a:r>
          </a:p>
          <a:p>
            <a:pPr marL="1073150" indent="-530225">
              <a:buFont typeface="Wingdings" pitchFamily="2" charset="2"/>
              <a:buChar char="Ø"/>
            </a:pPr>
            <a:r>
              <a:rPr lang="ru-RU" sz="2800" dirty="0"/>
              <a:t> каковы показания приборов?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dirty="0" smtClean="0"/>
              <a:t>Сформулируй задачу и реши ее </a:t>
            </a:r>
            <a:r>
              <a:rPr lang="ru-RU" sz="2800" dirty="0"/>
              <a:t>аналитическим </a:t>
            </a:r>
            <a:r>
              <a:rPr lang="ru-RU" sz="2800" dirty="0" smtClean="0"/>
              <a:t>и графическим способом.</a:t>
            </a:r>
            <a:endParaRPr lang="ru-RU" sz="2800" dirty="0"/>
          </a:p>
          <a:p>
            <a:pPr marL="514350" indent="-514350">
              <a:buNone/>
            </a:pPr>
            <a:r>
              <a:rPr lang="ru-RU" sz="2800" dirty="0"/>
              <a:t> 	</a:t>
            </a:r>
            <a:endParaRPr lang="ru-RU" dirty="0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814" b="99351" l="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836712"/>
            <a:ext cx="2775618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164288" y="6165304"/>
            <a:ext cx="1584176" cy="4320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67544" y="6165304"/>
            <a:ext cx="1584176" cy="432048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p:control spid="3096" name="ShockwaveFlash1" r:id="rId2" imgW="8714286" imgH="5904762"/>
    </p:controls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1089184"/>
              </p:ext>
            </p:extLst>
          </p:nvPr>
        </p:nvGraphicFramePr>
        <p:xfrm>
          <a:off x="395536" y="1916832"/>
          <a:ext cx="8280921" cy="4320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60307"/>
                <a:gridCol w="2760307"/>
                <a:gridCol w="2760307"/>
              </a:tblGrid>
              <a:tr h="148381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Знал/</a:t>
                      </a:r>
                    </a:p>
                    <a:p>
                      <a:pPr algn="ctr"/>
                      <a:r>
                        <a:rPr lang="ru-RU" sz="2800" b="0" dirty="0" smtClean="0"/>
                        <a:t>умел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Хотел узнать/</a:t>
                      </a:r>
                    </a:p>
                    <a:p>
                      <a:pPr algn="ctr"/>
                      <a:r>
                        <a:rPr lang="ru-RU" sz="2800" b="0" dirty="0" smtClean="0"/>
                        <a:t>хотел научиться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Знаю/</a:t>
                      </a:r>
                    </a:p>
                    <a:p>
                      <a:pPr algn="ctr"/>
                      <a:r>
                        <a:rPr lang="ru-RU" sz="2800" b="0" dirty="0" smtClean="0"/>
                        <a:t>умею</a:t>
                      </a:r>
                      <a:endParaRPr lang="ru-RU" sz="2800" b="0" dirty="0"/>
                    </a:p>
                  </a:txBody>
                  <a:tcPr/>
                </a:tc>
              </a:tr>
              <a:tr h="28366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3580" y="3429000"/>
            <a:ext cx="37804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7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самоподготовки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6912768" cy="3888432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/>
              <a:t>§ 15, 16;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/>
              <a:t>Рабочая тетрадь: стр. 33-34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Посмотри мультфильм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(будет загружен в электронный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журнал в рубрике «задание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дом»), оформи задачу в тетради.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*****Найди опечатки: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Рабочая тетрадь: стр. 31-33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752" b="898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3275856" cy="26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27376" y="1196752"/>
            <a:ext cx="5616624" cy="493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dirty="0" smtClean="0"/>
              <a:t>способом</a:t>
            </a:r>
          </a:p>
          <a:p>
            <a:pPr marL="0" indent="0" algn="ctr">
              <a:buFont typeface="Arial" charset="0"/>
              <a:buNone/>
            </a:pPr>
            <a:r>
              <a:rPr lang="ru-RU" dirty="0" smtClean="0"/>
              <a:t>графическим</a:t>
            </a:r>
          </a:p>
          <a:p>
            <a:pPr marL="0" indent="0" algn="ctr">
              <a:buFont typeface="Arial" charset="0"/>
              <a:buNone/>
            </a:pPr>
            <a:r>
              <a:rPr lang="ru-RU" dirty="0" smtClean="0"/>
              <a:t>механического </a:t>
            </a:r>
          </a:p>
          <a:p>
            <a:pPr marL="0" indent="0" algn="ctr">
              <a:buFont typeface="Arial" charset="0"/>
              <a:buNone/>
            </a:pPr>
            <a:r>
              <a:rPr lang="ru-RU" dirty="0" smtClean="0"/>
              <a:t>рассчитывать </a:t>
            </a:r>
          </a:p>
          <a:p>
            <a:pPr marL="0" indent="0" algn="ctr">
              <a:buFont typeface="Arial" charset="0"/>
              <a:buNone/>
            </a:pPr>
            <a:r>
              <a:rPr lang="ru-RU" dirty="0" smtClean="0"/>
              <a:t>научиться </a:t>
            </a:r>
          </a:p>
          <a:p>
            <a:pPr marL="0" indent="0" algn="ctr">
              <a:buFont typeface="Arial" charset="0"/>
              <a:buNone/>
            </a:pPr>
            <a:r>
              <a:rPr lang="ru-RU" dirty="0" smtClean="0"/>
              <a:t>и </a:t>
            </a:r>
          </a:p>
          <a:p>
            <a:pPr marL="0" indent="0" algn="ctr">
              <a:buFont typeface="Arial" charset="0"/>
              <a:buNone/>
            </a:pPr>
            <a:r>
              <a:rPr lang="ru-RU" dirty="0" smtClean="0"/>
              <a:t>движения</a:t>
            </a:r>
          </a:p>
          <a:p>
            <a:pPr marL="0" indent="0" algn="ctr">
              <a:buFont typeface="Arial" charset="0"/>
              <a:buNone/>
            </a:pPr>
            <a:r>
              <a:rPr lang="ru-RU" dirty="0" smtClean="0"/>
              <a:t>характеристики аналитическим </a:t>
            </a:r>
          </a:p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2241965"/>
            <a:ext cx="376907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644008" y="1484784"/>
            <a:ext cx="38164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рассчитывать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механического движения аналитическим 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графическим способом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charset="0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0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/>
              <a:t>Проверка самоподготовки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827584" y="1340768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 фразу:</a:t>
            </a:r>
          </a:p>
          <a:p>
            <a:pPr>
              <a:buFont typeface="Arial" charset="0"/>
              <a:buNone/>
            </a:pPr>
            <a:endPara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ru-RU" smtClean="0"/>
              <a:t>1) Механическое движение – это …</a:t>
            </a:r>
          </a:p>
          <a:p>
            <a:pPr>
              <a:buFont typeface="Arial" charset="0"/>
              <a:buNone/>
            </a:pPr>
            <a:r>
              <a:rPr lang="ru-RU" smtClean="0"/>
              <a:t>2) Различают такие виды механического движения, как …</a:t>
            </a:r>
          </a:p>
          <a:p>
            <a:pPr>
              <a:buFont typeface="Arial" charset="0"/>
              <a:buNone/>
            </a:pPr>
            <a:r>
              <a:rPr lang="ru-RU" smtClean="0"/>
              <a:t>3) Характеристиками механического движения являются …</a:t>
            </a:r>
          </a:p>
          <a:p>
            <a:pPr>
              <a:buFont typeface="Arial" charset="0"/>
              <a:buNone/>
            </a:pPr>
            <a:r>
              <a:rPr lang="ru-RU" smtClean="0"/>
              <a:t>4) Путь – это…</a:t>
            </a:r>
          </a:p>
          <a:p>
            <a:pPr>
              <a:buFont typeface="Arial" charset="0"/>
              <a:buNone/>
            </a:pPr>
            <a:r>
              <a:rPr lang="ru-RU" smtClean="0"/>
              <a:t>5) Скорость – это …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1115616" y="3356992"/>
            <a:ext cx="6696744" cy="2088232"/>
          </a:xfrm>
          <a:prstGeom prst="cloudCallout">
            <a:avLst>
              <a:gd name="adj1" fmla="val 46029"/>
              <a:gd name="adj2" fmla="val -806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…изменение положения тела относительно других тел с течением времени</a:t>
            </a:r>
            <a:endParaRPr lang="ru-RU" sz="28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347864" y="4581128"/>
            <a:ext cx="5328592" cy="1944216"/>
          </a:xfrm>
          <a:prstGeom prst="cloudCallout">
            <a:avLst>
              <a:gd name="adj1" fmla="val -30531"/>
              <a:gd name="adj2" fmla="val -9053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…равномерное и неравномерное</a:t>
            </a:r>
            <a:endParaRPr lang="ru-RU" sz="28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1115616" y="5229200"/>
            <a:ext cx="5544616" cy="1296144"/>
          </a:xfrm>
          <a:prstGeom prst="cloudCallout">
            <a:avLst>
              <a:gd name="adj1" fmla="val 54118"/>
              <a:gd name="adj2" fmla="val -84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…время, путь, скорость </a:t>
            </a:r>
            <a:endParaRPr lang="ru-RU" sz="28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635896" y="2276872"/>
            <a:ext cx="5184576" cy="3168352"/>
          </a:xfrm>
          <a:prstGeom prst="cloudCallout">
            <a:avLst>
              <a:gd name="adj1" fmla="val -37090"/>
              <a:gd name="adj2" fmla="val 671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… физическая величина, которая показывает, какой путь прошло тело за единицу времени </a:t>
            </a:r>
            <a:endParaRPr lang="ru-RU" sz="28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4283968" y="3356992"/>
            <a:ext cx="4608512" cy="2664296"/>
          </a:xfrm>
          <a:prstGeom prst="cloudCallout">
            <a:avLst>
              <a:gd name="adj1" fmla="val -68951"/>
              <a:gd name="adj2" fmla="val 270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… физическая величина, численно равная длине траектории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1018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377301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соответствие между …</a:t>
            </a:r>
          </a:p>
          <a:p>
            <a:pPr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dirty="0" smtClean="0"/>
              <a:t>обозначением физической величины</a:t>
            </a:r>
          </a:p>
          <a:p>
            <a:pPr>
              <a:buFontTx/>
              <a:buChar char="-"/>
            </a:pPr>
            <a:r>
              <a:rPr lang="ru-RU" dirty="0" smtClean="0"/>
              <a:t>единицами измерения</a:t>
            </a:r>
          </a:p>
          <a:p>
            <a:pPr>
              <a:buFontTx/>
              <a:buChar char="-"/>
            </a:pPr>
            <a:r>
              <a:rPr lang="ru-RU" dirty="0" smtClean="0"/>
              <a:t>расчетной формулой </a:t>
            </a:r>
          </a:p>
          <a:p>
            <a:pPr>
              <a:buFontTx/>
              <a:buChar char="-"/>
            </a:pPr>
            <a:r>
              <a:rPr lang="ru-RU" dirty="0" smtClean="0"/>
              <a:t>прибором для ее измерения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самоподготовки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043608" y="188640"/>
          <a:ext cx="7128792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>
            <a:off x="2555776" y="980728"/>
            <a:ext cx="1584176" cy="1008112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>
            <a:off x="5004048" y="2348880"/>
            <a:ext cx="1224136" cy="1008112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6048164" y="3681028"/>
            <a:ext cx="792088" cy="576064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10800000" flipV="1">
            <a:off x="2411760" y="5013176"/>
            <a:ext cx="4104456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027" idx="2"/>
          </p:cNvCxnSpPr>
          <p:nvPr/>
        </p:nvCxnSpPr>
        <p:spPr>
          <a:xfrm rot="16200000" flipH="1">
            <a:off x="5039655" y="656295"/>
            <a:ext cx="936898" cy="1872208"/>
          </a:xfrm>
          <a:prstGeom prst="curvedConnector2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10800000" flipV="1">
            <a:off x="2627784" y="2348880"/>
            <a:ext cx="3456384" cy="1368152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>
            <a:off x="3059832" y="3789040"/>
            <a:ext cx="864096" cy="792088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>
            <a:off x="4788024" y="4941168"/>
            <a:ext cx="2232248" cy="144016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0800000" flipV="1">
            <a:off x="2339752" y="1124744"/>
            <a:ext cx="4104456" cy="1296144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>
            <a:off x="2627784" y="2492896"/>
            <a:ext cx="1944216" cy="1296144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/>
          <p:nvPr/>
        </p:nvCxnSpPr>
        <p:spPr>
          <a:xfrm rot="10800000" flipV="1">
            <a:off x="2267744" y="3789040"/>
            <a:ext cx="1440160" cy="1368152"/>
          </a:xfrm>
          <a:prstGeom prst="curvedConnector3">
            <a:avLst>
              <a:gd name="adj1" fmla="val 18727"/>
            </a:avLst>
          </a:prstGeom>
          <a:ln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/>
          <p:nvPr/>
        </p:nvCxnSpPr>
        <p:spPr>
          <a:xfrm>
            <a:off x="3203848" y="5157192"/>
            <a:ext cx="1296144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04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от «зеленого патруля»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931224" cy="158417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 хвосту собаки кто-то привязал пустую консервную банку. С какой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должна бежать собака, чтобы не слышать, как гремит банка по асфальту?</a:t>
            </a:r>
            <a:endParaRPr lang="ru-RU" dirty="0"/>
          </a:p>
        </p:txBody>
      </p:sp>
      <p:pic>
        <p:nvPicPr>
          <p:cNvPr id="512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50594" y="3305937"/>
            <a:ext cx="5501999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2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1. Аналитический способ решения физических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5040560" cy="1872208"/>
          </a:xfrm>
        </p:spPr>
        <p:txBody>
          <a:bodyPr/>
          <a:lstStyle/>
          <a:p>
            <a:pPr marL="177800" indent="-177800">
              <a:buNone/>
            </a:pPr>
            <a:r>
              <a:rPr lang="ru-RU" dirty="0" smtClean="0"/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</a:t>
            </a:r>
            <a:r>
              <a:rPr lang="ru-RU" dirty="0" smtClean="0"/>
              <a:t> </a:t>
            </a:r>
            <a:r>
              <a:rPr lang="ru-RU" sz="2800" dirty="0" smtClean="0"/>
              <a:t>За какое время плывущий по реке плот пройдет  </a:t>
            </a:r>
            <a:r>
              <a:rPr lang="ru-RU" sz="2800" b="1" i="1" dirty="0" smtClean="0"/>
              <a:t>15 км</a:t>
            </a:r>
            <a:r>
              <a:rPr lang="ru-RU" sz="2800" dirty="0" smtClean="0"/>
              <a:t>, если скорость течения реки </a:t>
            </a:r>
            <a:r>
              <a:rPr lang="ru-RU" sz="2800" b="1" i="1" dirty="0" smtClean="0"/>
              <a:t>0,5 м/с</a:t>
            </a:r>
            <a:r>
              <a:rPr lang="ru-RU" sz="2800" dirty="0" smtClean="0"/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645024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Дано: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149080"/>
            <a:ext cx="2160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</a:p>
          <a:p>
            <a:pPr>
              <a:buNone/>
            </a:pP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,5 м/с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5641795"/>
            <a:ext cx="1584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5489848"/>
            <a:ext cx="2016224" cy="27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11760" y="3573016"/>
            <a:ext cx="0" cy="30243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915816" y="3573016"/>
            <a:ext cx="792088" cy="504056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3573016"/>
            <a:ext cx="0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4644008" y="3429000"/>
            <a:ext cx="2592288" cy="576064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Решение: 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4572000" y="6165304"/>
            <a:ext cx="2808312" cy="514201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83768" y="4149080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15000 м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nemezund.ru/wp-content/uploads/2012/06/%D0%9F%D0%BB%D0%BE%D1%82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80728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3768" y="3918305"/>
            <a:ext cx="1584176" cy="144016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1781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-80962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624155" y="4006622"/>
                <a:ext cx="3258319" cy="116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𝟏𝟓𝟎𝟎𝟎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м 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/>
                          </a:rPr>
                          <m:t>𝟓</m:t>
                        </m:r>
                        <m:r>
                          <a:rPr lang="ru-RU" sz="4400" b="1" i="1" smtClean="0">
                            <a:latin typeface="Cambria Math"/>
                          </a:rPr>
                          <m:t> м/с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55" y="4006622"/>
                <a:ext cx="3258319" cy="116365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3109" t="-25131" b="-32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483768" y="545741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30000 с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0032" y="5457418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500 мин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0800" y="5457418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8,3 ч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9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5" grpId="0" animBg="1"/>
      <p:bldP spid="19" grpId="0" animBg="1"/>
      <p:bldP spid="25" grpId="0" animBg="1"/>
      <p:bldP spid="21" grpId="0"/>
      <p:bldP spid="4" grpId="0" animBg="1"/>
      <p:bldP spid="33" grpId="0" build="p" bldLvl="5"/>
      <p:bldP spid="34" grpId="0" build="p" bldLvl="5"/>
      <p:bldP spid="35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1. Аналитический способ решения физических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2448" y="1476375"/>
            <a:ext cx="5004048" cy="1872208"/>
          </a:xfrm>
        </p:spPr>
        <p:txBody>
          <a:bodyPr/>
          <a:lstStyle/>
          <a:p>
            <a:pPr marL="177800" indent="-177800"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</a:t>
            </a:r>
            <a:r>
              <a:rPr lang="ru-RU" dirty="0" smtClean="0"/>
              <a:t> </a:t>
            </a:r>
            <a:r>
              <a:rPr lang="ru-RU" sz="2800" dirty="0" smtClean="0"/>
              <a:t>С какой средней скоростью летит пассажирский самолет Ил-18</a:t>
            </a:r>
            <a:r>
              <a:rPr lang="ru-RU" sz="2800" dirty="0"/>
              <a:t>, </a:t>
            </a:r>
            <a:r>
              <a:rPr lang="ru-RU" sz="2800" dirty="0" smtClean="0"/>
              <a:t>если за </a:t>
            </a:r>
            <a:r>
              <a:rPr lang="ru-RU" sz="2800" b="1" i="1" dirty="0"/>
              <a:t>1 мин</a:t>
            </a:r>
            <a:r>
              <a:rPr lang="ru-RU" sz="2800" dirty="0" smtClean="0"/>
              <a:t> он пролетел </a:t>
            </a:r>
            <a:r>
              <a:rPr lang="ru-RU" sz="2400" dirty="0" smtClean="0"/>
              <a:t> </a:t>
            </a:r>
            <a:r>
              <a:rPr lang="ru-RU" sz="2800" b="1" i="1" dirty="0" smtClean="0"/>
              <a:t>10,8 км</a:t>
            </a:r>
            <a:r>
              <a:rPr lang="ru-RU" sz="2800" dirty="0" smtClean="0"/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645024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Дано: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149080"/>
            <a:ext cx="2160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10,8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</a:p>
          <a:p>
            <a:pPr>
              <a:buNone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5641795"/>
            <a:ext cx="1584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5489848"/>
            <a:ext cx="22322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3573016"/>
            <a:ext cx="0" cy="30243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3203848" y="3645024"/>
            <a:ext cx="792088" cy="504056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4653136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60 с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99992" y="3645024"/>
            <a:ext cx="0" cy="29523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4644008" y="3573016"/>
            <a:ext cx="2592288" cy="576064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Решение: 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4572000" y="6165304"/>
            <a:ext cx="2808312" cy="514201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4149080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10800 м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39476"/>
            <a:ext cx="1512168" cy="1494379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520" y="1574359"/>
            <a:ext cx="3888431" cy="1924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4427984" y="4687689"/>
                <a:ext cx="2880320" cy="115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60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υ</a:t>
                </a:r>
                <a:r>
                  <a:rPr lang="en-US" sz="60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4800" b="1" i="1" smtClean="0">
                            <a:latin typeface="Cambria Math"/>
                          </a:rPr>
                          <m:t>𝟎𝟖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𝟎𝟎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м </m:t>
                        </m:r>
                      </m:num>
                      <m:den>
                        <m:r>
                          <a:rPr lang="ru-RU" sz="4800" b="1" i="1" smtClean="0">
                            <a:latin typeface="Cambria Math"/>
                          </a:rPr>
                          <m:t>𝟔𝟎</m:t>
                        </m:r>
                        <m:r>
                          <a:rPr lang="ru-RU" sz="4800" b="1" i="1" smtClean="0">
                            <a:latin typeface="Cambria Math"/>
                          </a:rPr>
                          <m:t> с</m:t>
                        </m:r>
                      </m:den>
                    </m:f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687689"/>
                <a:ext cx="2880320" cy="115929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3108" t="-16316" b="-2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7020272" y="4841577"/>
                <a:ext cx="19973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𝟏𝟖𝟎</m:t>
                    </m:r>
                    <m:r>
                      <a:rPr lang="ru-RU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 м/с</m:t>
                    </m:r>
                  </m:oMath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841577"/>
                <a:ext cx="1997398" cy="76944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2844" t="-15873" b="-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6066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5" grpId="0" animBg="1"/>
      <p:bldP spid="16" grpId="0"/>
      <p:bldP spid="19" grpId="0" animBg="1"/>
      <p:bldP spid="25" grpId="0" animBg="1"/>
      <p:bldP spid="21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2. Графический способ решения физических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74868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График скорости равномерного движения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79512" y="2204864"/>
            <a:ext cx="4248472" cy="2673007"/>
            <a:chOff x="179512" y="2204864"/>
            <a:chExt cx="4248472" cy="267300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79512" y="2204864"/>
              <a:ext cx="12241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l-GR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υ</a:t>
              </a:r>
              <a:r>
                <a: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, м/с</a:t>
              </a:r>
              <a:endParaRPr lang="ru-RU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35896" y="4293096"/>
              <a:ext cx="7920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t</a:t>
              </a:r>
              <a:r>
                <a: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, с</a:t>
              </a:r>
              <a:endParaRPr lang="ru-RU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4427984" y="1988840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noProof="0" dirty="0" smtClean="0"/>
              <a:t>	По графику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скорости можно определить: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/>
              <a:t>скорость тела  </a:t>
            </a: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υ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= 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/>
              <a:t>время движения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/>
              <a:t>путь,  пройденный телом: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03648" y="3068960"/>
            <a:ext cx="2016224" cy="0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1115616" y="2348880"/>
            <a:ext cx="2952328" cy="2880320"/>
            <a:chOff x="1115616" y="2348880"/>
            <a:chExt cx="2952328" cy="2880320"/>
          </a:xfrm>
        </p:grpSpPr>
        <p:cxnSp>
          <p:nvCxnSpPr>
            <p:cNvPr id="5" name="Прямая со стрелкой 4"/>
            <p:cNvCxnSpPr>
              <a:stCxn id="33" idx="3"/>
            </p:cNvCxnSpPr>
            <p:nvPr/>
          </p:nvCxnSpPr>
          <p:spPr>
            <a:xfrm flipV="1">
              <a:off x="1259632" y="4221088"/>
              <a:ext cx="2808312" cy="4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1403648" y="2348880"/>
              <a:ext cx="0" cy="28803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115616" y="3645024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115616" y="3068960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4869160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411760" y="4221088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Прямая соединительная линия 27"/>
          <p:cNvCxnSpPr/>
          <p:nvPr/>
        </p:nvCxnSpPr>
        <p:spPr>
          <a:xfrm>
            <a:off x="3419872" y="422108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683568" y="3356992"/>
            <a:ext cx="1656184" cy="1448871"/>
            <a:chOff x="683568" y="3356992"/>
            <a:chExt cx="1656184" cy="144887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907704" y="4221088"/>
              <a:ext cx="4320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  <a:endParaRPr lang="ru-RU" sz="11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3568" y="3356992"/>
              <a:ext cx="4320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1</a:t>
              </a:r>
              <a:endParaRPr lang="ru-RU" sz="11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27584" y="3933056"/>
              <a:ext cx="4320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0</a:t>
              </a:r>
              <a:endParaRPr lang="ru-RU" sz="1100" dirty="0"/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3419872" y="3140968"/>
            <a:ext cx="0" cy="108012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403648" y="3068960"/>
            <a:ext cx="2016224" cy="1152128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323528" y="5373216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Физический смысл графика скорости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путь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численно равен площади фигуры под графиком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2996952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60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8" grpId="0" animBg="1"/>
      <p:bldP spid="59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2. Графический способ решения физических задач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7544" y="1484784"/>
            <a:ext cx="8352928" cy="7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б) График пути равномерного движения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15616" y="2348880"/>
            <a:ext cx="2952328" cy="2880320"/>
            <a:chOff x="1115616" y="2348880"/>
            <a:chExt cx="2952328" cy="288032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15616" y="2348880"/>
              <a:ext cx="2952328" cy="2880320"/>
              <a:chOff x="1115616" y="2348880"/>
              <a:chExt cx="2952328" cy="2880320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 flipV="1">
                <a:off x="1259632" y="4221088"/>
                <a:ext cx="2808312" cy="43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1403648" y="2348880"/>
                <a:ext cx="0" cy="2880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115616" y="3645024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115616" y="3068960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115616" y="4869160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411760" y="4221088"/>
                <a:ext cx="0" cy="28803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419872" y="4221088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395536" y="2204864"/>
            <a:ext cx="4032448" cy="2673007"/>
            <a:chOff x="395536" y="2204864"/>
            <a:chExt cx="4032448" cy="267300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5536" y="2204864"/>
              <a:ext cx="9361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S</a:t>
              </a:r>
              <a:r>
                <a: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, м</a:t>
              </a:r>
              <a:endParaRPr lang="ru-RU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6" y="4293096"/>
              <a:ext cx="7920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t</a:t>
              </a:r>
              <a:r>
                <a: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, с</a:t>
              </a:r>
              <a:endParaRPr lang="ru-RU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9552" y="3356992"/>
            <a:ext cx="1944216" cy="1448871"/>
            <a:chOff x="539552" y="3356992"/>
            <a:chExt cx="1944216" cy="144887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051720" y="4221088"/>
              <a:ext cx="4320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/>
                <a:t>1</a:t>
              </a:r>
              <a:endParaRPr lang="ru-RU" sz="3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9552" y="3356992"/>
              <a:ext cx="6480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10</a:t>
              </a:r>
              <a:endParaRPr lang="ru-RU" sz="11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27584" y="3933056"/>
              <a:ext cx="4320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0</a:t>
              </a:r>
              <a:endParaRPr lang="ru-RU" sz="1100" dirty="0"/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 flipV="1">
            <a:off x="1403648" y="3068960"/>
            <a:ext cx="2016224" cy="1152128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4427984" y="1988840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noProof="0" dirty="0" smtClean="0"/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noProof="0" dirty="0" smtClean="0"/>
              <a:t>	По </a:t>
            </a:r>
            <a:r>
              <a:rPr lang="ru-RU" sz="2800" dirty="0" smtClean="0"/>
              <a:t>г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рафику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пути можно определить: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/>
              <a:t>путь,  пройденный телом: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/>
              <a:t>время движения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/>
              <a:t>скорость тела  </a:t>
            </a: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υ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= 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03648" y="3068960"/>
            <a:ext cx="2016224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72" y="3068960"/>
            <a:ext cx="0" cy="1152128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403648" y="2708920"/>
            <a:ext cx="1296144" cy="1512168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11760" y="3068960"/>
            <a:ext cx="0" cy="1152128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одержимое 2"/>
          <p:cNvSpPr txBox="1">
            <a:spLocks/>
          </p:cNvSpPr>
          <p:nvPr/>
        </p:nvSpPr>
        <p:spPr bwMode="auto">
          <a:xfrm>
            <a:off x="323528" y="5373216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Физический смысл графика пути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чем выше лежит график, тем больше скорость тела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167" b="90000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37035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7" grpId="0"/>
    </p:bld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4823</TotalTime>
  <Words>844</Words>
  <Application>Microsoft Office PowerPoint</Application>
  <PresentationFormat>Экран (4:3)</PresentationFormat>
  <Paragraphs>182</Paragraphs>
  <Slides>15</Slides>
  <Notes>12</Notes>
  <HiddenSlides>2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математический</vt:lpstr>
      <vt:lpstr>Практикум по решению физических задач: расчет характеристик механического движения Физика - 7 класс</vt:lpstr>
      <vt:lpstr>Цель урока:</vt:lpstr>
      <vt:lpstr>Слайд 3</vt:lpstr>
      <vt:lpstr>Проверка самоподготовки</vt:lpstr>
      <vt:lpstr>Задача от «зеленого патруля»</vt:lpstr>
      <vt:lpstr>1. Аналитический способ решения физических задач</vt:lpstr>
      <vt:lpstr>1. Аналитический способ решения физических задач</vt:lpstr>
      <vt:lpstr>2. Графический способ решения физических задач</vt:lpstr>
      <vt:lpstr>2. Графический способ решения физических задач</vt:lpstr>
      <vt:lpstr>Слайд 10</vt:lpstr>
      <vt:lpstr>Динамическая пауза</vt:lpstr>
      <vt:lpstr>3. Индивидуальная работа</vt:lpstr>
      <vt:lpstr>Слайд 13</vt:lpstr>
      <vt:lpstr>Рефлексия </vt:lpstr>
      <vt:lpstr>Задание самоподготовки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расчет характеристик механического движения</dc:title>
  <dc:creator>СВУ</dc:creator>
  <cp:lastModifiedBy>Sotnikova.MA</cp:lastModifiedBy>
  <cp:revision>157</cp:revision>
  <cp:lastPrinted>2015-02-16T10:22:49Z</cp:lastPrinted>
  <dcterms:created xsi:type="dcterms:W3CDTF">2011-10-19T11:15:52Z</dcterms:created>
  <dcterms:modified xsi:type="dcterms:W3CDTF">2017-07-13T12:58:36Z</dcterms:modified>
</cp:coreProperties>
</file>