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0" r:id="rId10"/>
    <p:sldId id="268" r:id="rId11"/>
    <p:sldId id="267" r:id="rId12"/>
    <p:sldId id="266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4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7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6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2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5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C31A-C63C-4F88-BD58-AF3BEEF8F06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6630-B0E0-4408-9EF6-9E2D3A458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4;&#1089;&#1086;&#1073;&#1086;&#1077;%20&#1084;&#1085;&#1077;&#1085;&#1080;&#1077;%20-%20&#1086;&#1090;&#1088;&#1099;&#1074;&#1086;&#1082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&#1048;&#1089;&#1090;&#1086;&#1088;&#1080;&#1095;&#1077;&#1089;&#1082;&#1072;&#1103;%20&#1089;&#1087;&#1088;&#1072;&#1074;&#1082;&#1072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958284_gradient-fon-korichnev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2" y="0"/>
            <a:ext cx="9269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100-летие револю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86" y="1996270"/>
            <a:ext cx="6953561" cy="463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9346" y="5317"/>
            <a:ext cx="48965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Красноуфимский округ</a:t>
            </a:r>
          </a:p>
          <a:p>
            <a:pPr algn="ctr"/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День истории</a:t>
            </a:r>
            <a:endParaRPr lang="ru-RU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472" y="1052736"/>
            <a:ext cx="8508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1917 год в зеркале истории</a:t>
            </a:r>
            <a:endParaRPr lang="ru-RU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Вопросы: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Революция – это величайшая катастрофа, безумие в истории всего человечества! С этим не поспоришь! Русская революция, по словам и воспоминаниям профессора Ильина, уничтожила ВСЁ! Страна на многие годы (Советский Союз просуществовал 69лет, с 1922 по 1991 года) погрузилась в невежество и безнравственность, в бездуховность и предательство. Так ли это? Какую оценку дадите Вы, юное поколение россиян, событиям 100-летней давности? 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Возможно </a:t>
            </a:r>
            <a:r>
              <a:rPr lang="ru-RU" dirty="0"/>
              <a:t>ли распространение коммунизма, социализма на Западе, как это предрекает историк, или это «идеи», потерявшие свою актуальность?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ea typeface="Times New Roman"/>
                <a:cs typeface="Arial"/>
              </a:rPr>
              <a:t>Леонид Масловский</a:t>
            </a:r>
            <a:r>
              <a:rPr lang="ru-RU" dirty="0">
                <a:solidFill>
                  <a:srgbClr val="333333"/>
                </a:solidFill>
                <a:ea typeface="Times New Roman"/>
                <a:cs typeface="Arial"/>
              </a:rPr>
              <a:t>, публицист: 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CC"/>
                </a:solidFill>
                <a:ea typeface="Calibri"/>
                <a:cs typeface="Times New Roman"/>
              </a:rPr>
              <a:t>	</a:t>
            </a: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«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1917 год занимает особое, судьбоносное место в истории России. В 1917 году обострились все накопившиеся за столетия проблемы нашего общества. Это был год, в котором Россия могла рухнуть в бездну и никогда не подняться. Но  народы нашей страны не только сохранили государство, но и нашли путь, выводящий его в сверхдержавы мира. 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Всё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началось с буржуазной Февральской революции 1917 года, которая, казалось, не оставляла России шансов на дальнейшее существование.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В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феврале 1917 года либералы свергли императора Николая II и бросили Россию к ногам своего наставника и покровителя – Запада.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Страна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была разделена на десятки враждующих между собой территориальных образований. В страну пришли голод, разруха и тиф.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Российское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государство было обречено на уничтожение, а русская нация – на истребление.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Но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в октябре 1917 года в стране нашлись силы, объединившие расчленённую российскую державу».</a:t>
            </a:r>
            <a:endParaRPr lang="ru-RU" sz="29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группа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/>
              <a:t>Вопросы: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Согласны ли вы с позицией Леонида </a:t>
            </a:r>
            <a:r>
              <a:rPr lang="ru-RU" dirty="0" smtClean="0"/>
              <a:t>Масловского?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Вихрь </a:t>
            </a:r>
            <a:r>
              <a:rPr lang="ru-RU" dirty="0"/>
              <a:t>революций 1917 года поставил остро вопрос «Сохранится  Россия, как сверхдержава мира или нет?». Чья, на ваш взгляд, все-таки заслуга за сохранение территориальной целостности России, и сохранение народов России как единой нации? </a:t>
            </a:r>
          </a:p>
          <a:p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1958284_gradient-fon-korichnev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2" y="0"/>
            <a:ext cx="9269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1\Desktop\Плакат. окт. ре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5323"/>
            <a:ext cx="9252521" cy="42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9590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282" y="0"/>
            <a:ext cx="92698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Октябрьская  революция: главное  событие  ХХ века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Heavy" panose="020B0903020102020204" pitchFamily="34" charset="0"/>
              </a:rPr>
              <a:t>или  трагическая ошибка?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1\Desktop\100-летие революции, пла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36" y="0"/>
            <a:ext cx="45437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066" y="3140968"/>
            <a:ext cx="8104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100 лет революции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73881"/>
            <a:ext cx="9202459" cy="2616101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15000"/>
                  <a:lumMod val="7000"/>
                </a:schemeClr>
              </a:gs>
              <a:gs pos="5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февраля— 3 марта 1917г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Февральская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буржуазно-демократическая революция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2327" y="3162218"/>
            <a:ext cx="9202459" cy="3477875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60000">
                <a:schemeClr val="accent2">
                  <a:tint val="37000"/>
                  <a:satMod val="300000"/>
                  <a:alpha val="15000"/>
                  <a:lumMod val="9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октября (7ноября</a:t>
            </a:r>
            <a:r>
              <a:rPr lang="ru-RU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октябрьская 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социалистическая революция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 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Октябрьская революция</a:t>
            </a:r>
            <a:endParaRPr lang="ru-RU" sz="4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Аврора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92" y="0"/>
            <a:ext cx="5442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конечная звезда 11">
            <a:hlinkClick r:id="rId4" action="ppaction://hlinkfile"/>
          </p:cNvPr>
          <p:cNvSpPr/>
          <p:nvPr/>
        </p:nvSpPr>
        <p:spPr>
          <a:xfrm>
            <a:off x="5580112" y="6311203"/>
            <a:ext cx="576064" cy="546797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Дискуссия в группах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75756" y="1772816"/>
            <a:ext cx="4392488" cy="650668"/>
          </a:xfr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УЧАЩИХСЯ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nfomania.ru/clubs/wp-content/uploads/2017/01/eRRPH8_wvvM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850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7035" r="21260" b="9155"/>
          <a:stretch/>
        </p:blipFill>
        <p:spPr bwMode="auto">
          <a:xfrm>
            <a:off x="3059811" y="2564904"/>
            <a:ext cx="3082835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8"/>
          <p:cNvSpPr txBox="1">
            <a:spLocks/>
          </p:cNvSpPr>
          <p:nvPr/>
        </p:nvSpPr>
        <p:spPr>
          <a:xfrm>
            <a:off x="376884" y="2751991"/>
            <a:ext cx="2275027" cy="7490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 smtClean="0"/>
              <a:t>5 минут обсуждения!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6588224" y="2751991"/>
            <a:ext cx="2555776" cy="74901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/>
              <a:t>Высказываются ВСЕ!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6142646" y="4097695"/>
            <a:ext cx="2275027" cy="7490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 smtClean="0"/>
              <a:t>Обсуждают ВСЕ!!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467544" y="4005064"/>
            <a:ext cx="2586425" cy="84164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100" b="1" dirty="0" smtClean="0"/>
              <a:t>Выступают от группы 1 - 2 человека!</a:t>
            </a:r>
            <a:endParaRPr lang="ru-RU" sz="5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3308016" y="5229200"/>
            <a:ext cx="2586425" cy="12241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100" b="1" dirty="0" smtClean="0"/>
              <a:t>Регламент выступления </a:t>
            </a:r>
            <a:br>
              <a:rPr lang="ru-RU" sz="5100" b="1" dirty="0" smtClean="0"/>
            </a:br>
            <a:r>
              <a:rPr lang="ru-RU" sz="5100" b="1" dirty="0" smtClean="0"/>
              <a:t>1 минута!</a:t>
            </a:r>
            <a:endParaRPr lang="ru-RU" sz="5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Круговая стрелка 1"/>
          <p:cNvSpPr/>
          <p:nvPr/>
        </p:nvSpPr>
        <p:spPr>
          <a:xfrm rot="19256700" flipH="1">
            <a:off x="1457865" y="2000762"/>
            <a:ext cx="910093" cy="723450"/>
          </a:xfrm>
          <a:prstGeom prst="circular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2272005">
            <a:off x="6786743" y="1975132"/>
            <a:ext cx="907356" cy="723450"/>
          </a:xfrm>
          <a:prstGeom prst="circular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524328" y="3573017"/>
            <a:ext cx="200857" cy="5246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562831" y="3534640"/>
            <a:ext cx="200857" cy="43204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898485">
            <a:off x="2384762" y="4469742"/>
            <a:ext cx="150274" cy="17709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2" grpId="0" animBg="1"/>
      <p:bldP spid="16" grpId="0" animBg="1"/>
      <p:bldP spid="3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Видео - фрагмент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1\Desktop\клиарт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0493"/>
            <a:ext cx="4320480" cy="54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Игорь Лоцман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публицист, утверждает: </a:t>
            </a:r>
            <a:endParaRPr lang="ru-R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Царская Россия обладала бы самым крупным промышленным производством с развитой инфраструктурой. В начале XX века в России успешно строились железные дороги, заметный рост был в машиностроении, металлургии и сельском хозяйстве. Чего стоит только один факт, что страна производила зерна на 28% больше, чем США, Канада и Аргентина вместе взятые. Европа же была просто "завалена" русскими продуктами. 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Если </a:t>
            </a:r>
            <a:r>
              <a:rPr lang="ru-RU" b="1" dirty="0">
                <a:solidFill>
                  <a:srgbClr val="0000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бы не революция, Российская империя без всяких сомнений вышла бы на первое место по экономическим показателям».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Вопросы: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Согласны ли вы с позицией Игоря </a:t>
            </a:r>
            <a:r>
              <a:rPr lang="ru-RU" dirty="0" smtClean="0"/>
              <a:t>Лоцмана?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Каким </a:t>
            </a:r>
            <a:r>
              <a:rPr lang="ru-RU" dirty="0"/>
              <a:t>могло быть будущее России если опираться только на эти </a:t>
            </a:r>
            <a:r>
              <a:rPr lang="ru-RU" dirty="0" smtClean="0"/>
              <a:t>факты?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Если   </a:t>
            </a:r>
            <a:r>
              <a:rPr lang="ru-RU" dirty="0"/>
              <a:t>царской властью были созданы благоприятные условия для развития предпринимательства и  россияне уже больше 40 лет были свободны от крепостного права, как же тогда объяснить случившийся государственный  переворот?</a:t>
            </a:r>
          </a:p>
          <a:p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Александр Безбородов</a:t>
            </a:r>
            <a:r>
              <a:rPr lang="ru-RU" dirty="0">
                <a:ea typeface="Calibri"/>
                <a:cs typeface="Times New Roman"/>
              </a:rPr>
              <a:t>, проректор  РГГУ, директор Историко-архивного института: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CC"/>
                </a:solidFill>
                <a:ea typeface="Calibri"/>
                <a:cs typeface="Times New Roman"/>
              </a:rPr>
              <a:t>	</a:t>
            </a:r>
            <a:r>
              <a:rPr lang="ru-RU" sz="3600" b="1" dirty="0" smtClean="0">
                <a:solidFill>
                  <a:srgbClr val="000066"/>
                </a:solidFill>
                <a:ea typeface="Calibri"/>
                <a:cs typeface="Times New Roman"/>
              </a:rPr>
              <a:t>«</a:t>
            </a:r>
            <a:r>
              <a:rPr lang="ru-RU" sz="3600" b="1" dirty="0">
                <a:solidFill>
                  <a:srgbClr val="000066"/>
                </a:solidFill>
                <a:ea typeface="Calibri"/>
                <a:cs typeface="Times New Roman"/>
              </a:rPr>
              <a:t>Мы всегда полагаем, и в исторической науке это утвердившаяся точка зрения, что Октябрьская революция, Великая октябрьская социалистическая революция, Октябрьский переворот, Великая русская революция – это объективный процесс. Его нельзя отменить или представить, что это могло быть или не могло. Это был ход совершенно определенных исторических событий в России. </a:t>
            </a:r>
            <a:endParaRPr lang="ru-RU" sz="25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000066"/>
                </a:solidFill>
                <a:ea typeface="Calibri"/>
                <a:cs typeface="Times New Roman"/>
              </a:rPr>
              <a:t>	Но</a:t>
            </a:r>
            <a:r>
              <a:rPr lang="ru-RU" sz="3600" b="1" dirty="0">
                <a:solidFill>
                  <a:srgbClr val="000066"/>
                </a:solidFill>
                <a:ea typeface="Calibri"/>
                <a:cs typeface="Times New Roman"/>
              </a:rPr>
              <a:t>, если рассуждать с высоты сегодняшнего дня, а мы имеем на это право, то следует иметь в виду, что ни к концу 20-х годов, ни к концу 30-х, а уже в 1917-1918 годах не произошла бы эта революция, то Российская империя распалась бы на несколько небольших частей. А потом этот процесс лишь усугубился бы. Это было бы дробление страны наподобие раннефеодальной эпохи, которая переживала наша страна, когда от нее ничего не осталось, и она стала легкой добычей известно кого».</a:t>
            </a:r>
            <a:endParaRPr lang="ru-RU" sz="25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/>
              <a:t>Вопросы: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Рано или поздно этой катастрофы – революций – нам все равно было бы не избежать. Согласны ли вы с данной позицией?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Как вы считаете, что повлияло на то, что революция все-таки случилась?  Были ли непреодолимые причины или такой уж «русский характер» и мы нация, которая любит серьезные встряски?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3a31a4bb77dcddde8189b3859e480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900" b="1" dirty="0">
                <a:ea typeface="Calibri"/>
                <a:cs typeface="Times New Roman"/>
              </a:rPr>
              <a:t>Ильин Иван Александрович, </a:t>
            </a:r>
            <a:r>
              <a:rPr lang="ru-RU" sz="2900" dirty="0">
                <a:ea typeface="Calibri"/>
                <a:cs typeface="Times New Roman"/>
              </a:rPr>
              <a:t>профессор, эмигрант, из статьи  «</a:t>
            </a:r>
            <a:r>
              <a:rPr lang="ru-RU" sz="2900" b="1" dirty="0">
                <a:ea typeface="Calibri"/>
                <a:cs typeface="Times New Roman"/>
              </a:rPr>
              <a:t>Русская революция была катастрофой</a:t>
            </a:r>
            <a:r>
              <a:rPr lang="ru-RU" sz="2900" dirty="0">
                <a:ea typeface="Calibri"/>
                <a:cs typeface="Times New Roman"/>
              </a:rPr>
              <a:t>», 1949г.:</a:t>
            </a:r>
            <a:endParaRPr lang="ru-RU" sz="22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CC"/>
                </a:solidFill>
                <a:ea typeface="Calibri"/>
                <a:cs typeface="Times New Roman"/>
              </a:rPr>
              <a:t>	</a:t>
            </a: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«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Россия начала 20 века имела две опасности: войну и революцию. Войну ей сознательно навязала Германия, чтобы остановить ее рост; революцию в ней сознательно раздули революционные партии, чтобы захватить в ней власть. </a:t>
            </a:r>
            <a:endParaRPr lang="ru-RU" sz="38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…..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русская революция (1917года) есть величайшая катастрофа – не только в истории России, но и в истории всего человечества, которое теперь слишком поздно начинает понимать, что советский коммунизм имеет европейское происхождение и что он теперь ломится назад, – на свою «родину». </a:t>
            </a:r>
            <a:endParaRPr lang="ru-RU" sz="38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0066"/>
                </a:solidFill>
                <a:ea typeface="Calibri"/>
                <a:cs typeface="Times New Roman"/>
              </a:rPr>
              <a:t>	Она </a:t>
            </a:r>
            <a:r>
              <a:rPr lang="ru-RU" sz="3800" b="1" dirty="0">
                <a:solidFill>
                  <a:srgbClr val="000066"/>
                </a:solidFill>
                <a:ea typeface="Calibri"/>
                <a:cs typeface="Times New Roman"/>
              </a:rPr>
              <a:t>(революция) была безумием и притом разрушительным безумием. Достаточно установить, что она сделала с русской религиозностью всех исповеданий, в особенности с православной церковью; что она учинила с русским образованием, в особенности с высшим и средним образованием, с русским искусством, с русским правом и правосознанием, с русской семьею, с чувством чести и собственного достоинства, с русской добротой и патриотизмом…»</a:t>
            </a:r>
            <a:endParaRPr lang="ru-RU" sz="38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C:\Users\1\Desktop\картинка_для_конференции 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28192" cy="1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         Дискуссия в группах</vt:lpstr>
      <vt:lpstr>         Видео - фрагмент</vt:lpstr>
      <vt:lpstr>1 группа</vt:lpstr>
      <vt:lpstr>1 группа</vt:lpstr>
      <vt:lpstr>2 группа</vt:lpstr>
      <vt:lpstr>2 группа</vt:lpstr>
      <vt:lpstr>3 группа</vt:lpstr>
      <vt:lpstr>3 группа</vt:lpstr>
      <vt:lpstr>4 группа</vt:lpstr>
      <vt:lpstr>4 группа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2017-01-25T03:14:29Z</dcterms:created>
  <dcterms:modified xsi:type="dcterms:W3CDTF">2017-01-25T08:41:23Z</dcterms:modified>
</cp:coreProperties>
</file>