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64" r:id="rId10"/>
    <p:sldId id="265" r:id="rId11"/>
    <p:sldId id="266" r:id="rId12"/>
    <p:sldId id="267" r:id="rId13"/>
    <p:sldId id="262" r:id="rId14"/>
    <p:sldId id="269" r:id="rId15"/>
    <p:sldId id="268" r:id="rId16"/>
    <p:sldId id="275" r:id="rId17"/>
    <p:sldId id="270" r:id="rId18"/>
    <p:sldId id="271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8;&#1084;&#1072;&#1082;&#1086;&#1074;&#1072;\Desktop\&#1056;&#1077;&#1074;&#1086;&#1083;&#1102;&#1094;&#1080;&#1103;%201917%20&#1075;&#1086;&#1076;\&#1050;&#1072;&#1088;&#1072;&#1091;&#1083;%20&#1091;&#1089;&#1090;&#1072;&#1083;.wmv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8;&#1084;&#1072;&#1082;&#1086;&#1074;&#1072;\Desktop\&#1056;&#1077;&#1074;&#1086;&#1083;&#1102;&#1094;&#1080;&#1103;%201917%20&#1075;&#1086;&#1076;\&#1064;&#1090;&#1091;&#1088;&#1084;%20&#1047;&#1080;&#1084;&#1085;&#1077;&#1075;&#1086;%20(&#1092;&#1088;&#1072;&#1075;&#1084;&#1077;&#1085;&#1090;%20&#1092;&#1080;&#1083;&#1100;&#1084;&#1072;%20&#1057;.&#1069;&#1081;&#1079;&#1077;&#1085;&#1096;&#1090;&#1077;&#1081;&#1085;&#1072;%20&#1054;&#1082;&#1090;&#1103;&#1073;&#1088;&#1100;,%201927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752" y="341195"/>
            <a:ext cx="7670042" cy="227917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№7: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«Вся власть Советам!»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49" y="3367181"/>
            <a:ext cx="8161361" cy="22829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Разработал учитель истории МБОУ «СОШ№2» п. Палатка</a:t>
            </a:r>
          </a:p>
          <a:p>
            <a:pPr algn="l"/>
            <a:r>
              <a:rPr lang="ru-RU" sz="3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Ермакова Ирина Александровна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Класс: 9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Mistral" pitchFamily="66" charset="0"/>
              </a:rPr>
              <a:t>Учебник: ИСТОРИЯ РОССИИ </a:t>
            </a: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XX-</a:t>
            </a:r>
            <a:r>
              <a:rPr lang="ru-RU" sz="2800" dirty="0" smtClean="0">
                <a:solidFill>
                  <a:schemeClr val="bg1"/>
                </a:solidFill>
                <a:latin typeface="Mistral" pitchFamily="66" charset="0"/>
              </a:rPr>
              <a:t> начало </a:t>
            </a: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XXI</a:t>
            </a:r>
            <a:r>
              <a:rPr lang="ru-RU" sz="2800" dirty="0" smtClean="0">
                <a:solidFill>
                  <a:schemeClr val="bg1"/>
                </a:solidFill>
                <a:latin typeface="Mistral" pitchFamily="66" charset="0"/>
              </a:rPr>
              <a:t> века Д.Д. Данилов</a:t>
            </a:r>
          </a:p>
          <a:p>
            <a:pPr algn="l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rusarchives.ru/projects/statehood/images/08-06-dekret-o-zemle-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378722" cy="465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ww.kpu.ua/uploads/2016/11/%D0%98%D1%81%D1%82%D0%BE%D1%80%D0%B8%D1%8F/8%20%D0%BD%D0%BE%D1%8F%D0%B1%D1%80%D1%8F/petrograd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0"/>
            <a:ext cx="3381375" cy="4714876"/>
          </a:xfrm>
          <a:prstGeom prst="rect">
            <a:avLst/>
          </a:prstGeom>
          <a:noFill/>
        </p:spPr>
      </p:pic>
      <p:pic>
        <p:nvPicPr>
          <p:cNvPr id="22530" name="Picture 2" descr="http://mediasamsu.ssau.ru/editions/history/uchebnie/russia_1917/part8/pict8/decrets_2cong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3231" y="395785"/>
            <a:ext cx="3575330" cy="500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" y="5554639"/>
            <a:ext cx="978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ПЕРВЫЕ ДЕКРЕТЫ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(временные законы) советской власти принятые на </a:t>
            </a:r>
            <a:r>
              <a:rPr lang="en-US" sz="2000" b="1" dirty="0" smtClean="0">
                <a:solidFill>
                  <a:schemeClr val="bg1"/>
                </a:solidFill>
              </a:rPr>
              <a:t>II </a:t>
            </a:r>
            <a:r>
              <a:rPr lang="ru-RU" sz="2000" b="1" dirty="0" smtClean="0">
                <a:solidFill>
                  <a:schemeClr val="bg1"/>
                </a:solidFill>
              </a:rPr>
              <a:t>Съезде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603" y="-1"/>
            <a:ext cx="8331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"Вручение Ф.Э. Дзержинскому постановления СНК об образовании ВЧК"..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556" name="Picture 4" descr="http://cs303910.userapi.com/v303910937/1ab6/9IZ_Lm3DlF4.jpg"/>
          <p:cNvPicPr>
            <a:picLocks noChangeAspect="1" noChangeArrowheads="1"/>
          </p:cNvPicPr>
          <p:nvPr/>
        </p:nvPicPr>
        <p:blipFill>
          <a:blip r:embed="rId2" cstate="print"/>
          <a:srcRect l="48439"/>
          <a:stretch>
            <a:fillRect/>
          </a:stretch>
        </p:blipFill>
        <p:spPr bwMode="auto">
          <a:xfrm>
            <a:off x="-177421" y="1323832"/>
            <a:ext cx="3965176" cy="4897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4" name="Picture 2" descr="http://sputnikipogrom.com/wp-content/uploads/2014/10/hr-35.jpg"/>
          <p:cNvPicPr>
            <a:picLocks noChangeAspect="1" noChangeArrowheads="1"/>
          </p:cNvPicPr>
          <p:nvPr/>
        </p:nvPicPr>
        <p:blipFill>
          <a:blip r:embed="rId3" cstate="print"/>
          <a:srcRect l="17290" t="11320" r="16800" b="10543"/>
          <a:stretch>
            <a:fillRect/>
          </a:stretch>
        </p:blipFill>
        <p:spPr bwMode="auto">
          <a:xfrm>
            <a:off x="3493827" y="682388"/>
            <a:ext cx="5650173" cy="558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vtihon.ru/sites/default/files/svyatitel_tihon_mosko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396" y="200165"/>
            <a:ext cx="4681183" cy="624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1445" y="1037230"/>
            <a:ext cx="3439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5 ноября 1917 года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 Соборе Русской  православной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церкви впервые за 200 лет был избран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Патриарх ТИХОН, в миру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Василий Иванович Белавин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356729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330" y="750626"/>
            <a:ext cx="7806520" cy="541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866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12 ноября 1917 года первые всеобщие демократические выборы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edikst.ru/misc/i/gallery/10499/207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96" y="955343"/>
            <a:ext cx="8633584" cy="525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6854" y="504967"/>
            <a:ext cx="807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 января 1918 год заседание Учредительного собрания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sesovetnik.ru/wp-content/uploads/2016/06/bvu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8" y="1654743"/>
            <a:ext cx="838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82639" y="846161"/>
            <a:ext cx="650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Командир охраны матрос Анатолий Железняк.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аул устал.wm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68991" y="467437"/>
            <a:ext cx="7219664" cy="5187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892" y="5868538"/>
            <a:ext cx="324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«Караул устал»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igslide.ru/images/15/14159/96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81" y="218364"/>
            <a:ext cx="8434316" cy="592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1201003"/>
            <a:ext cx="8420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ПОСЛЕ ОКТЯБРЬСКОГО ПЕРЕВОРОТА,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БОЛЬШЕВИКИ ПРОВОЗГЛАСИЛИ В РОССИИ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ВЛАСТЬ СОВЕТОВ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И РАЗОГНАЛИ УЧРЕДИТЕЛЬНОЕ СОБРАНИЕ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73207"/>
            <a:ext cx="7886700" cy="34255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Как вы думаете почему большевики распустили Учредительное собрание?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Почему люди  относительно спокойно восприняли разгон Учредительного собрания?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9256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ПЛАН: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941696" y="1774274"/>
            <a:ext cx="7943543" cy="590550"/>
            <a:chOff x="1248" y="2030"/>
            <a:chExt cx="4253" cy="372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84" y="2072"/>
              <a:ext cx="38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b="1" dirty="0" smtClean="0">
                  <a:solidFill>
                    <a:schemeClr val="bg1"/>
                  </a:solidFill>
                </a:rPr>
                <a:t>Хроника октябрьского переворота 1917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064525" y="2612478"/>
            <a:ext cx="7615929" cy="958851"/>
            <a:chOff x="1248" y="2640"/>
            <a:chExt cx="4124" cy="60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658" y="2682"/>
              <a:ext cx="3714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dirty="0" smtClean="0">
                  <a:solidFill>
                    <a:schemeClr val="bg1"/>
                  </a:solidFill>
                </a:rPr>
                <a:t>Революционные решения старых вопросов</a:t>
              </a:r>
            </a:p>
            <a:p>
              <a:pPr algn="l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091820" y="3450674"/>
            <a:ext cx="6147179" cy="590550"/>
            <a:chOff x="1248" y="3230"/>
            <a:chExt cx="3216" cy="372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75" y="3272"/>
              <a:ext cx="278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800" b="1" dirty="0" smtClean="0">
                  <a:solidFill>
                    <a:schemeClr val="bg1"/>
                  </a:solidFill>
                </a:rPr>
                <a:t>Учредительное собрание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  № 7 стр.74-83, вопросы стр.83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7637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ВСПОМНИМ!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105469"/>
            <a:ext cx="8105917" cy="5071494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bg1"/>
                </a:solidFill>
              </a:rPr>
              <a:t>1. Назови три возможных путей развития  России после революции  в феврале 1917.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Почему с весны по осень 1917 года большинство политических партий стремительно теряли власть и авторитет в обществе?</a:t>
            </a:r>
          </a:p>
          <a:p>
            <a:r>
              <a:rPr lang="ru-RU" sz="2300" b="1" i="1" dirty="0" smtClean="0">
                <a:solidFill>
                  <a:srgbClr val="FFFF00"/>
                </a:solidFill>
              </a:rPr>
              <a:t>Объясни значение слов: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Революция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Социализм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Советы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Временное правительство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Учредительное собрание</a:t>
            </a:r>
          </a:p>
          <a:p>
            <a:r>
              <a:rPr lang="ru-RU" sz="2300" b="1" i="1" dirty="0" smtClean="0">
                <a:solidFill>
                  <a:srgbClr val="FFFF00"/>
                </a:solidFill>
              </a:rPr>
              <a:t>Кто такой?</a:t>
            </a:r>
          </a:p>
          <a:p>
            <a:r>
              <a:rPr lang="ru-RU" sz="2300" dirty="0" smtClean="0">
                <a:solidFill>
                  <a:schemeClr val="bg1"/>
                </a:solidFill>
              </a:rPr>
              <a:t>Л.Г. Корнилов., А.Ф. Керенский</a:t>
            </a:r>
            <a:endParaRPr lang="ru-RU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рмакова\Desktop\Отсканировано 11.12.2016 22-58_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07" b="5981"/>
          <a:stretch>
            <a:fillRect/>
          </a:stretch>
        </p:blipFill>
        <p:spPr bwMode="auto">
          <a:xfrm>
            <a:off x="696037" y="204716"/>
            <a:ext cx="7765576" cy="560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7922" y="5936776"/>
            <a:ext cx="776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ПОЧЕМУ БОЛЬШЕВИКИ СМОГЛИ УСТАНОВИТЬ В РОССИИ ВЛАСТЬ СОВЕТОВ?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Сентябрь- октябрь 1917 года: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Решения Временного правительства не исполняются.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 Крестьяне жгут усадьбы помещиков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Солдаты дезертируют с фронта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 Нехватка продовольствия в городах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2,5 млн.человек рабочих бастуют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 растет численность партии большевиков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 « кризис назрел», большевики должны взять власть в свои руки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16 октября – решение о вооруженном восстании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 солдаты и рабочие вооружаются.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istoriya.net/datas/istorija/Prikhod-k-vlasti-bolshevikov/0010-010-Prikhod-k-vlasti-bolshev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02" y="243882"/>
            <a:ext cx="7942998" cy="595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c.pics.livejournal.com/d0ctor_z/62451104/1901/190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068"/>
            <a:ext cx="57150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hist-world.com/images/historia/alekseev-karpov/zalp-avrory.jpg"/>
          <p:cNvPicPr>
            <a:picLocks noChangeAspect="1" noChangeArrowheads="1"/>
          </p:cNvPicPr>
          <p:nvPr/>
        </p:nvPicPr>
        <p:blipFill>
          <a:blip r:embed="rId3" cstate="print"/>
          <a:srcRect l="3623" t="6169" r="5235" b="8603"/>
          <a:stretch>
            <a:fillRect/>
          </a:stretch>
        </p:blipFill>
        <p:spPr bwMode="auto">
          <a:xfrm>
            <a:off x="4926842" y="327547"/>
            <a:ext cx="4039737" cy="581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3080" y="4694830"/>
            <a:ext cx="416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Ночь с 24 на 25 октября: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-выстрел  крейсера «Аврора»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-штурм Зимнего дворца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Штурм Зимнего (фрагмент фильма С.Эйзенштейна Октябрь, 1927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4842" y="266132"/>
            <a:ext cx="8543498" cy="5575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8298" y="5936776"/>
            <a:ext cx="551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Штурм Зимнего дворца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t-catalog.ru/data_picture_2016/picture/531/13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1" y="175691"/>
            <a:ext cx="8202306" cy="578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06221" y="5868537"/>
            <a:ext cx="570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Ночь с 25 на 26 октября - </a:t>
            </a:r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</a:rPr>
              <a:t> съезд Советов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305</Words>
  <Application>Microsoft Office PowerPoint</Application>
  <PresentationFormat>Экран (4:3)</PresentationFormat>
  <Paragraphs>57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Batang</vt:lpstr>
      <vt:lpstr>Arial</vt:lpstr>
      <vt:lpstr>Calibri</vt:lpstr>
      <vt:lpstr>Calibri Light</vt:lpstr>
      <vt:lpstr>Lucida Calligraphy</vt:lpstr>
      <vt:lpstr>Mistral</vt:lpstr>
      <vt:lpstr>Times New Roman</vt:lpstr>
      <vt:lpstr>Wingdings</vt:lpstr>
      <vt:lpstr>Тема Office</vt:lpstr>
      <vt:lpstr>ТЕМА №7:  «Вся власть Советам!»</vt:lpstr>
      <vt:lpstr>ПЛАН:</vt:lpstr>
      <vt:lpstr>ВСПОМНИМ!</vt:lpstr>
      <vt:lpstr>Презентация PowerPoint</vt:lpstr>
      <vt:lpstr>Сентябрь- октябрь 1917 года: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 думаете почему большевики распустили Учредительное собрание?   Почему люди  относительно спокойно восприняли разгон Учредительного собрания? </vt:lpstr>
      <vt:lpstr>Домашнее задание  № 7 стр.74-83, вопросы стр.83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Юлия Гальченкова</cp:lastModifiedBy>
  <cp:revision>60</cp:revision>
  <dcterms:created xsi:type="dcterms:W3CDTF">2014-11-21T11:00:06Z</dcterms:created>
  <dcterms:modified xsi:type="dcterms:W3CDTF">2017-06-16T08:27:30Z</dcterms:modified>
</cp:coreProperties>
</file>