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6" r:id="rId2"/>
    <p:sldId id="323" r:id="rId3"/>
    <p:sldId id="340" r:id="rId4"/>
    <p:sldId id="341" r:id="rId5"/>
    <p:sldId id="342" r:id="rId6"/>
    <p:sldId id="345" r:id="rId7"/>
    <p:sldId id="343" r:id="rId8"/>
    <p:sldId id="344" r:id="rId9"/>
    <p:sldId id="29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183E6-B576-4341-8B95-6308D9D3069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7A98A-4043-4703-8C84-84A5D6D1B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7A98A-4043-4703-8C84-84A5D6D1B46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571480"/>
            <a:ext cx="80010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Конспект урока биологии в 6 классе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«Органы цветковых растений»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8016" y="3000372"/>
            <a:ext cx="1752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Arial" pitchFamily="34" charset="0"/>
              </a:rPr>
              <a:t>Подготовила: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350043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 smtClean="0"/>
              <a:t>учитель биологии</a:t>
            </a:r>
          </a:p>
          <a:p>
            <a:pPr algn="r"/>
            <a:r>
              <a:rPr lang="ru-RU" b="1" i="1" dirty="0" smtClean="0"/>
              <a:t>филиала МБОУ Мурзицкой СОШ – </a:t>
            </a:r>
          </a:p>
          <a:p>
            <a:r>
              <a:rPr lang="ru-RU" b="1" i="1" dirty="0" smtClean="0"/>
              <a:t>                                             Кочетовская ООШ, </a:t>
            </a:r>
            <a:endParaRPr lang="ru-RU" b="1" dirty="0" smtClean="0"/>
          </a:p>
          <a:p>
            <a:r>
              <a:rPr lang="ru-RU" b="1" i="1" dirty="0" smtClean="0"/>
              <a:t>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4429132"/>
            <a:ext cx="3480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Мокеева  Светлана Николаевна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6286520"/>
            <a:ext cx="830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Урок 1</a:t>
            </a:r>
            <a:endParaRPr lang="ru-RU" dirty="0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2357454" cy="4725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2286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/>
              <a:t>    </a:t>
            </a:r>
            <a:r>
              <a:rPr lang="ru-RU" sz="4000" b="1" u="sng" dirty="0" smtClean="0"/>
              <a:t>Орган </a:t>
            </a:r>
            <a:r>
              <a:rPr lang="ru-RU" sz="4000" dirty="0" smtClean="0"/>
              <a:t>– часть тела, имеющая определенное строение, местоположение и выполняющая сво</a:t>
            </a:r>
            <a:r>
              <a:rPr lang="ru-RU" sz="4000" dirty="0" smtClean="0"/>
              <a:t>ю функцию.</a:t>
            </a:r>
            <a:endParaRPr lang="ru-RU" sz="4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2786058"/>
            <a:ext cx="2357454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Органы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3643314"/>
            <a:ext cx="2357454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Органы растений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3571876"/>
            <a:ext cx="2357454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Органы животных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2997678">
            <a:off x="2845591" y="2929560"/>
            <a:ext cx="316743" cy="67634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209033">
            <a:off x="6183574" y="2873122"/>
            <a:ext cx="272645" cy="756236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057" name="Picture 1" descr="C:\Documents and Settings\ученик6\Мои документы\Мокеева С.Н\Разработки уроков\урок биологии 6 класс\органы цветковых растений (урок 1)\варакеп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256"/>
            <a:ext cx="1547161" cy="2371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058" name="Picture 2" descr="C:\Documents and Settings\ученик6\Мои документы\Мокеева С.Н\Разработки уроков\урок биологии 6 класс\органы цветковых растений (урок 1)\лбодж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357694"/>
            <a:ext cx="1752600" cy="215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059" name="Picture 3" descr="C:\Documents and Settings\ученик6\Мои документы\Мокеева С.Н\Разработки уроков\урок биологии 6 класс\органы цветковых растений (урок 1)\окное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286256"/>
            <a:ext cx="1357322" cy="2023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060" name="Picture 4" descr="C:\Documents and Settings\ученик6\Мои документы\Мокеева С.Н\Разработки уроков\урок биологии 6 класс\органы цветковых растений (урок 1)\аовнео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4357694"/>
            <a:ext cx="1467081" cy="1877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6000760" y="6286520"/>
            <a:ext cx="906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Сердце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500958" y="6286520"/>
            <a:ext cx="827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Почка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428860" y="6286520"/>
            <a:ext cx="689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Плод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6286520"/>
            <a:ext cx="769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Побег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Исследовательская работа </a:t>
            </a:r>
            <a:br>
              <a:rPr lang="ru-RU" sz="3600" dirty="0" smtClean="0"/>
            </a:br>
            <a:r>
              <a:rPr lang="ru-RU" sz="3600" dirty="0" smtClean="0"/>
              <a:t>«Корневые системы растений»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372476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u="sng" dirty="0" smtClean="0"/>
              <a:t>План работы</a:t>
            </a:r>
          </a:p>
          <a:p>
            <a:pPr algn="just">
              <a:buNone/>
            </a:pPr>
            <a:r>
              <a:rPr lang="ru-RU" sz="2400" dirty="0" smtClean="0"/>
              <a:t>1.Самостоятельно ознакомьтесь с текстом  учебника на стр.36-38</a:t>
            </a:r>
          </a:p>
          <a:p>
            <a:pPr algn="just">
              <a:buNone/>
            </a:pPr>
            <a:r>
              <a:rPr lang="ru-RU" sz="2400" dirty="0" smtClean="0"/>
              <a:t>2.Рассмотрите выданные вам гербарный материал, и функцию, выполняемую данным корнем. Исследуйте длину главного и боковых корней. Какие из корней  преобладают? Определите </a:t>
            </a:r>
            <a:r>
              <a:rPr lang="ru-RU" sz="2400" dirty="0" smtClean="0"/>
              <a:t>тип корневой системы 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3.Зарисуйете  корневую систему, выданного вам экземпляра в тетрадь, подпишите виды имеющихся корней</a:t>
            </a:r>
          </a:p>
          <a:p>
            <a:pPr algn="just">
              <a:buNone/>
            </a:pPr>
            <a:r>
              <a:rPr lang="ru-RU" sz="2400" dirty="0" smtClean="0"/>
              <a:t>4.На основании самостоятельно изученного материала  учебника, сделайте вывод, о том в  каких условиях могло произрастать выданное вам растение в соответствии со строением его корневой системы? </a:t>
            </a:r>
          </a:p>
          <a:p>
            <a:pPr algn="just">
              <a:buNone/>
            </a:pPr>
            <a:r>
              <a:rPr lang="ru-RU" sz="2400" dirty="0" smtClean="0"/>
              <a:t>5.Подготовьте краткое сообщение о проведенным вами исследовании корневой системы. </a:t>
            </a:r>
            <a:endParaRPr lang="ru-RU" sz="2400" dirty="0"/>
          </a:p>
        </p:txBody>
      </p:sp>
      <p:pic>
        <p:nvPicPr>
          <p:cNvPr id="4" name="Picture 2" descr="C:\Documents and Settings\ученик6\Мои документы\Мокеева С.Н\Разработки уроков\урок биологии 6 класс\smailiki-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214950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Физкультминутка для глаз</a:t>
            </a:r>
            <a:endParaRPr lang="ru-RU" u="sng" dirty="0"/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357158" y="1214422"/>
            <a:ext cx="512832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Чтоб глаза твои зоркие были,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Чтоб в очках тебе не ходить, 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Эти лёгкие движенья 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Предлагаю повторить. 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Вдаль посмотри и под ноги,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Вправо, влево побыстрей.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Удивимся, что такое?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И закроем их скорей. 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А теперь по кругу быстро, 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Словно стрелочка часов,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Проведём глазами дружно,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</a:rPr>
              <a:t>Ну, а дальше будь здоров!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60418" name="Рисунок 3" descr="Описание: http://www.po4emu.ru/4.Deti/po4emu-siniaki-pod-glazami034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00240"/>
            <a:ext cx="334465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C:\Documents and Settings\ученик6\Мои документы\Мокеева С.Н\Разработки уроков\урок биологии 6 класс\органы цветковых растений (урок 1)\26695_html_6248caa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Стебель </a:t>
            </a:r>
            <a:endParaRPr lang="ru-RU" dirty="0"/>
          </a:p>
        </p:txBody>
      </p:sp>
      <p:pic>
        <p:nvPicPr>
          <p:cNvPr id="72706" name="Picture 2" descr="C:\Documents and Settings\ученик6\Мои документы\Мокеева С.Н\Разработки уроков\урок биологии 6 класс\органы цветковых растений (урок 1)\slide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7756503" cy="5619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ЛИСТ </a:t>
            </a:r>
            <a:endParaRPr lang="ru-RU" dirty="0"/>
          </a:p>
        </p:txBody>
      </p:sp>
      <p:pic>
        <p:nvPicPr>
          <p:cNvPr id="70658" name="Picture 2" descr="C:\Documents and Settings\ученик6\Мои документы\Мокеева С.Н\Разработки уроков\урок биологии 6 класс\органы цветковых растений (урок 1)\l_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42" y="785794"/>
            <a:ext cx="4253561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0659" name="Picture 3" descr="C:\Documents and Settings\ученик6\Мои документы\Мокеева С.Н\Разработки уроков\урок биологии 6 класс\органы цветковых растений (урок 1)\3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763445"/>
            <a:ext cx="4190998" cy="2879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0660" name="Picture 4" descr="C:\Documents and Settings\ученик6\Мои документы\Мокеева С.Н\Разработки уроков\урок биологии 6 класс\органы цветковых растений (урок 1)\img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429000"/>
            <a:ext cx="4372499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ПОЧКА </a:t>
            </a:r>
            <a:endParaRPr lang="ru-RU" dirty="0"/>
          </a:p>
        </p:txBody>
      </p:sp>
      <p:pic>
        <p:nvPicPr>
          <p:cNvPr id="71682" name="Picture 2" descr="C:\Documents and Settings\ученик6\Мои документы\Мокеева С.Н\Разработки уроков\урок биологии 6 класс\органы цветковых растений (урок 1)\Pochk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7715304" cy="3857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Домашнее задание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207170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Изучить текст учебника  </a:t>
            </a:r>
            <a:r>
              <a:rPr lang="ru-RU" dirty="0" smtClean="0"/>
              <a:t>на стр.36-42,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о</a:t>
            </a:r>
            <a:r>
              <a:rPr lang="ru-RU" dirty="0" smtClean="0"/>
              <a:t>тветьте  на вопросы 1-5, </a:t>
            </a:r>
          </a:p>
          <a:p>
            <a:pPr algn="ctr">
              <a:buNone/>
            </a:pPr>
            <a:r>
              <a:rPr lang="ru-RU" dirty="0" smtClean="0"/>
              <a:t>рубрики «Проверь свои знания»</a:t>
            </a:r>
          </a:p>
          <a:p>
            <a:pPr algn="ctr">
              <a:buNone/>
            </a:pPr>
            <a:r>
              <a:rPr lang="ru-RU" dirty="0" smtClean="0"/>
              <a:t> стр.48 учебника. </a:t>
            </a:r>
            <a:endParaRPr lang="ru-RU" dirty="0" smtClean="0"/>
          </a:p>
        </p:txBody>
      </p:sp>
      <p:pic>
        <p:nvPicPr>
          <p:cNvPr id="2050" name="Picture 2" descr="C:\Documents and Settings\ученик6\Мои документы\Мокеева С.Н\Разработки уроков\урок биологии 6 класс\химический состав клеток\90672040_4010031_585c40b5e05f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00694" y="3786190"/>
            <a:ext cx="268915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239</Words>
  <PresentationFormat>Экран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Исследовательская работа  «Корневые системы растений»</vt:lpstr>
      <vt:lpstr>Физкультминутка для глаз</vt:lpstr>
      <vt:lpstr>Слайд 5</vt:lpstr>
      <vt:lpstr>Стебель </vt:lpstr>
      <vt:lpstr>ЛИСТ </vt:lpstr>
      <vt:lpstr>ПОЧКА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ученик6</cp:lastModifiedBy>
  <cp:revision>260</cp:revision>
  <dcterms:modified xsi:type="dcterms:W3CDTF">2014-03-25T07:21:33Z</dcterms:modified>
</cp:coreProperties>
</file>