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E824-33AF-4BCE-A2AC-A52B91E0509B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26E2-5424-4180-B844-36FAA402E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Усеченный конус. Площадь поверхности усеченного конуса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Ражева Елена </a:t>
            </a:r>
            <a:r>
              <a:rPr lang="ru-RU" dirty="0" smtClean="0">
                <a:solidFill>
                  <a:schemeClr val="tx1"/>
                </a:solidFill>
              </a:rPr>
              <a:t>Александровна, Баженова </a:t>
            </a:r>
            <a:r>
              <a:rPr lang="ru-RU" smtClean="0">
                <a:solidFill>
                  <a:schemeClr val="tx1"/>
                </a:solidFill>
              </a:rPr>
              <a:t>Людмила Борисовна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МКОУ «Червленовская СШ»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/>
              <a:t>III</a:t>
            </a:r>
            <a:r>
              <a:rPr lang="ru-RU" u="sng" dirty="0"/>
              <a:t> уровень </a:t>
            </a:r>
            <a:r>
              <a:rPr lang="ru-RU" i="1" dirty="0"/>
              <a:t>(по желанию): </a:t>
            </a:r>
            <a:r>
              <a:rPr lang="ru-RU" dirty="0"/>
              <a:t>И. В. Бентковский, в своей книге « Жилище и пища калмыков Большедербетского улуса» так описывает калмыцкую кибитку:</a:t>
            </a:r>
          </a:p>
          <a:p>
            <a:r>
              <a:rPr lang="ru-RU" dirty="0"/>
              <a:t>« Кибитка совершенно круглая и имеет в диаметре основание 6 аршинов, на двуаршинной от земли </a:t>
            </a:r>
            <a:r>
              <a:rPr lang="ru-RU" dirty="0" smtClean="0"/>
              <a:t>высоте, вверху </a:t>
            </a:r>
            <a:r>
              <a:rPr lang="ru-RU" dirty="0"/>
              <a:t>единственное окно кибитки 5 четвертей в диаметре. Высота всей кибитки в центре ее основания составляет 2 сажени». Сколько квадратных метров войлока потребуется, чтобы покрыть эту кибитку?</a:t>
            </a:r>
          </a:p>
          <a:p>
            <a:r>
              <a:rPr lang="ru-RU" dirty="0"/>
              <a:t>(Считать, что двери так же покрываются войлоком)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ru-RU" dirty="0"/>
              <a:t>Спасибо за </a:t>
            </a:r>
            <a:r>
              <a:rPr lang="ru-RU" dirty="0" smtClean="0"/>
              <a:t>урок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4d394f8bc543b1c2338bc4a9d4756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52582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http://storage2.static.itmages.ru/i/13/0717/h_1374081611_9041326_860a84be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572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Ромашко</a:t>
            </a:r>
            <a:r>
              <a:rPr lang="ru-RU" dirty="0"/>
              <a:t> Т.В.:</a:t>
            </a:r>
            <a:br>
              <a:rPr lang="ru-RU" dirty="0"/>
            </a:br>
            <a:r>
              <a:rPr lang="ru-RU" dirty="0"/>
              <a:t>«Когда я приехала в село Червленое, то здесь была одна только улица Ленина, по правой стороне которой стояло несколько небольших домиков-мазанок, а </a:t>
            </a:r>
            <a:r>
              <a:rPr lang="ru-RU" dirty="0" smtClean="0"/>
              <a:t>по левой </a:t>
            </a:r>
            <a:r>
              <a:rPr lang="ru-RU" dirty="0"/>
              <a:t>три калмыцкие кибитки…»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http://im7-tub-ru.yandex.net/i?id=531003145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992888" cy="648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ru-RU" sz="3600" dirty="0"/>
              <a:t>Определение усечённого конуса. Чертеж.</a:t>
            </a:r>
          </a:p>
          <a:p>
            <a:pPr lvl="0"/>
            <a:r>
              <a:rPr lang="ru-RU" sz="3600" dirty="0"/>
              <a:t> Элементы усечённого конуса: основания, высота, образующая, осевое сечение, боковая поверхность (отобразить на чертеже)</a:t>
            </a:r>
          </a:p>
          <a:p>
            <a:pPr lvl="0"/>
            <a:r>
              <a:rPr lang="ru-RU" sz="3600" dirty="0"/>
              <a:t>Площадь боковой поверхности </a:t>
            </a:r>
            <a:r>
              <a:rPr lang="ru-RU" sz="3600"/>
              <a:t>усеченного </a:t>
            </a:r>
            <a:r>
              <a:rPr lang="ru-RU" sz="3600" smtClean="0"/>
              <a:t>конуса</a:t>
            </a:r>
            <a:endParaRPr lang="ru-RU" sz="36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http://im7-tub-ru.yandex.net/i?id=531003145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992888" cy="648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К.Э. Эрендженова </a:t>
            </a:r>
            <a:r>
              <a:rPr lang="ru-RU" dirty="0"/>
              <a:t>«Золотой родник»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Диаметр основания кибитки- 4 метра,</a:t>
            </a:r>
          </a:p>
          <a:p>
            <a:r>
              <a:rPr lang="ru-RU" dirty="0"/>
              <a:t>диаметр отверстия сверху- 0,9 метров,</a:t>
            </a:r>
          </a:p>
          <a:p>
            <a:r>
              <a:rPr lang="ru-RU" dirty="0"/>
              <a:t>высота решетчатых стен- 1,6 метров,</a:t>
            </a:r>
          </a:p>
          <a:p>
            <a:r>
              <a:rPr lang="ru-RU" dirty="0"/>
              <a:t>высота в центре- 4 метра,</a:t>
            </a:r>
          </a:p>
          <a:p>
            <a:r>
              <a:rPr lang="ru-RU" dirty="0"/>
              <a:t>длина жерди крыш-3 метра.</a:t>
            </a:r>
          </a:p>
          <a:p>
            <a:r>
              <a:rPr lang="ru-RU" dirty="0"/>
              <a:t>Двери: высота -1.4 метра,</a:t>
            </a:r>
          </a:p>
          <a:p>
            <a:pPr>
              <a:buNone/>
            </a:pPr>
            <a:r>
              <a:rPr lang="ru-RU" dirty="0" smtClean="0"/>
              <a:t>                  ширина-1,2 </a:t>
            </a:r>
            <a:r>
              <a:rPr lang="ru-RU" dirty="0"/>
              <a:t>метра.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en-US" sz="2800" u="sng" dirty="0"/>
              <a:t>I</a:t>
            </a:r>
            <a:r>
              <a:rPr lang="ru-RU" sz="2800" u="sng" dirty="0"/>
              <a:t> уровень </a:t>
            </a:r>
            <a:r>
              <a:rPr lang="ru-RU" sz="2800" dirty="0"/>
              <a:t>(</a:t>
            </a:r>
            <a:r>
              <a:rPr lang="ru-RU" sz="2800" i="1" dirty="0"/>
              <a:t>обязателен для всех): </a:t>
            </a:r>
            <a:r>
              <a:rPr lang="ru-RU" sz="2800" dirty="0"/>
              <a:t>закончить решение задачи;</a:t>
            </a:r>
          </a:p>
          <a:p>
            <a:r>
              <a:rPr lang="en-US" sz="2800" u="sng" dirty="0"/>
              <a:t>II</a:t>
            </a:r>
            <a:r>
              <a:rPr lang="ru-RU" sz="2800" u="sng" dirty="0"/>
              <a:t> уровень </a:t>
            </a:r>
            <a:r>
              <a:rPr lang="ru-RU" sz="2800" dirty="0"/>
              <a:t>(</a:t>
            </a:r>
            <a:r>
              <a:rPr lang="ru-RU" sz="2800" i="1" dirty="0"/>
              <a:t>подготовка к ЕГЭ): </a:t>
            </a:r>
            <a:r>
              <a:rPr lang="ru-RU" sz="2800" dirty="0"/>
              <a:t>дополнительное условие-</a:t>
            </a:r>
          </a:p>
          <a:p>
            <a:r>
              <a:rPr lang="ru-RU" sz="2800" dirty="0"/>
              <a:t>Продажу войлока квадратными метрами осуществляют две иностранные фирмы.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В </a:t>
            </a:r>
            <a:r>
              <a:rPr lang="ru-RU" sz="2800" dirty="0"/>
              <a:t>ответ запишите наименьшую стоимость войлока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717033"/>
          <a:ext cx="7488832" cy="17647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84376"/>
                <a:gridCol w="4104456"/>
              </a:tblGrid>
              <a:tr h="576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Фирма 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Фирма В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Цена 1 кв. метра:$15.85 </a:t>
                      </a:r>
                    </a:p>
                    <a:p>
                      <a:r>
                        <a:rPr lang="ru-RU" sz="2400" dirty="0" smtClean="0"/>
                        <a:t>1$=34,56 рубля.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Цена 1 кв. метра:700 гривен </a:t>
                      </a:r>
                    </a:p>
                    <a:p>
                      <a:r>
                        <a:rPr lang="ru-RU" sz="2400" dirty="0" smtClean="0"/>
                        <a:t>1 </a:t>
                      </a:r>
                      <a:r>
                        <a:rPr lang="ru-RU" sz="2400" dirty="0" err="1" smtClean="0"/>
                        <a:t>гривна=</a:t>
                      </a:r>
                      <a:r>
                        <a:rPr lang="ru-RU" sz="2400" dirty="0" smtClean="0"/>
                        <a:t> 4,05 рублей.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Ражева. Использование материалов  школьных музеев на уроках математики</Template>
  <TotalTime>30</TotalTime>
  <Words>207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Усеченный конус. Площадь поверхности усеченного конуса</vt:lpstr>
      <vt:lpstr>Слайд 2</vt:lpstr>
      <vt:lpstr>Слайд 3</vt:lpstr>
      <vt:lpstr>Ромашко Т.В.: «Когда я приехала в село Червленое, то здесь была одна только улица Ленина, по правой стороне которой стояло несколько небольших домиков-мазанок, а по левой три калмыцкие кибитки…» </vt:lpstr>
      <vt:lpstr>Слайд 5</vt:lpstr>
      <vt:lpstr>Слайд 6</vt:lpstr>
      <vt:lpstr>Слайд 7</vt:lpstr>
      <vt:lpstr>К.Э. Эрендженова «Золотой родник» </vt:lpstr>
      <vt:lpstr>Домашнее задание</vt:lpstr>
      <vt:lpstr>Домашнее задание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Усеченный конус. Площадь поверхности усеченного конуса</dc:title>
  <dc:creator>Anastasia</dc:creator>
  <cp:lastModifiedBy>Anastasia</cp:lastModifiedBy>
  <cp:revision>10</cp:revision>
  <dcterms:created xsi:type="dcterms:W3CDTF">2017-01-14T19:49:48Z</dcterms:created>
  <dcterms:modified xsi:type="dcterms:W3CDTF">2017-12-15T18:58:45Z</dcterms:modified>
</cp:coreProperties>
</file>