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0" r:id="rId3"/>
    <p:sldId id="291" r:id="rId4"/>
    <p:sldId id="292" r:id="rId5"/>
    <p:sldId id="293" r:id="rId6"/>
    <p:sldId id="287" r:id="rId7"/>
    <p:sldId id="288" r:id="rId8"/>
    <p:sldId id="289" r:id="rId9"/>
    <p:sldId id="284" r:id="rId10"/>
    <p:sldId id="285" r:id="rId11"/>
    <p:sldId id="286" r:id="rId12"/>
    <p:sldId id="275" r:id="rId13"/>
    <p:sldId id="258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ина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618"/>
    <a:srgbClr val="C80F0A"/>
    <a:srgbClr val="273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http.//www.o-detstve.ru/</a:t>
            </a:r>
            <a:r>
              <a:rPr lang="ru-RU" smtClean="0"/>
              <a:t>Портал "О детстве".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E6BDB-3C42-4986-B233-39799F543B95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EE4C-34D2-45DF-A363-B9E1A409D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73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http.//www.o-detstve.ru/</a:t>
            </a:r>
            <a:r>
              <a:rPr lang="ru-RU" smtClean="0"/>
              <a:t>Портал "О детстве".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E29DD-67D9-4316-8569-B70172D708F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5946-8D05-4803-87BB-123003FED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6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Представиться, тема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4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Наблюдали за небом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00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видели в телескоп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70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Прощание с ракетой.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4D7FD-0116-4FE2-A238-0A05BB01EF3A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8ECF-54C9-4926-89C7-1BB9FBC4AE75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26BD-C83B-48B9-A0A9-51B71726C394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FC53-C3E0-4C94-9965-7AC89813DF74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3D1E-B766-42FA-8B13-F8ADAD8ADA84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5F2-6978-457B-9851-E2B31B49D622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F54D-8040-444F-8023-3B5E1035F3C3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2004-3752-4A61-B795-EE23F2452C1D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82E1-013A-446A-8613-4C73B77DE8B9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07C5-E6FB-4DFD-AB7B-4B4B3A07C416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6EBBF-DEA3-471D-8F25-5C1DF0BDB8B2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F17332-30D6-4D0C-ABAA-D3581E292087}" type="datetime1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FC567A-AD5A-42A9-9436-B6D7E6A85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8064" y="5157192"/>
            <a:ext cx="38164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Бутова Юлия Викторовна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инструктор по физической культуре </a:t>
            </a:r>
            <a:endParaRPr lang="ru-RU" sz="2000" b="1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высшей квалификационной категории </a:t>
            </a: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2"/>
          </p:nvPr>
        </p:nvSpPr>
        <p:spPr>
          <a:xfrm>
            <a:off x="2937294" y="6392984"/>
            <a:ext cx="3373839" cy="365125"/>
          </a:xfrm>
        </p:spPr>
        <p:txBody>
          <a:bodyPr/>
          <a:lstStyle/>
          <a:p>
            <a:pPr algn="ctr"/>
            <a:r>
              <a:rPr lang="ru-RU" sz="1400" b="1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Киров 2016</a:t>
            </a:r>
            <a:endParaRPr lang="ru-RU" sz="1400" b="1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03132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«Знакомство с космосом</a:t>
            </a:r>
            <a:r>
              <a:rPr lang="ru-RU" sz="5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МКДОУ Детский сад № 6 «Ягодка» общеразвивающего вида с приоритетным осуществлением  деятельности  по социально-личностному  развитию детей  </a:t>
            </a:r>
            <a:endParaRPr lang="ru-RU" b="1" dirty="0">
              <a:solidFill>
                <a:schemeClr val="bg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3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9"/>
    </mc:Choice>
    <mc:Fallback xmlns="">
      <p:transition spd="slow" advTm="14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Конкурс "Мастер презентаций" - 2012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 часа длился первый полет человека в космосе. За это время корабль «Восток» облетел весь земной шар и опустился в точно заданном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районе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а 1 из 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5"/>
            <a:ext cx="7584754" cy="517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49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6 из 2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2852"/>
            <a:ext cx="472191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Картинка 5 из 16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861774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5750" y="1265149"/>
            <a:ext cx="3286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Корабль «Восток» всего лишь один раз облетел вокруг Земли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20072" y="3641954"/>
            <a:ext cx="37858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современная космическая станция находится в космосе много лет; это настоящий космический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дом, в</a:t>
            </a:r>
            <a:r>
              <a:rPr lang="ru-RU" sz="24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котором космонавты живут по многу </a:t>
            </a:r>
            <a:r>
              <a:rPr lang="ru-RU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месяцев </a:t>
            </a:r>
            <a:endParaRPr lang="ru-RU" sz="2400" b="1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" y="0"/>
            <a:ext cx="9133422" cy="68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886847" y="6445578"/>
            <a:ext cx="3291212" cy="365125"/>
          </a:xfrm>
        </p:spPr>
        <p:txBody>
          <a:bodyPr/>
          <a:lstStyle/>
          <a:p>
            <a:r>
              <a:rPr lang="ru-RU" sz="1400" dirty="0" smtClean="0">
                <a:solidFill>
                  <a:schemeClr val="bg1"/>
                </a:solidFill>
              </a:rPr>
              <a:t>Конкурс "Мастер презентаций" - 2012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4571" y="232028"/>
            <a:ext cx="3518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http//www.o-detstve.ru/</a:t>
            </a:r>
            <a:r>
              <a:rPr lang="ru-RU" sz="1400" dirty="0">
                <a:solidFill>
                  <a:schemeClr val="bg1"/>
                </a:solidFill>
              </a:rPr>
              <a:t>Портал «О детстве»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"/>
            <a:ext cx="9144000" cy="68505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24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"/>
            <a:ext cx="917807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63417"/>
            <a:ext cx="3096347" cy="3096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2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4"/>
    </mc:Choice>
    <mc:Fallback xmlns="">
      <p:transition spd="slow" advTm="10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0" b="12097"/>
          <a:stretch/>
        </p:blipFill>
        <p:spPr bwMode="auto">
          <a:xfrm>
            <a:off x="0" y="0"/>
            <a:ext cx="9144000" cy="68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84482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Счастливого пути!!!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882">
            <a:off x="5990129" y="3583292"/>
            <a:ext cx="2839564" cy="25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0.08403 L -0.2474 0.04306 C -0.29462 0.03704 -0.35781 0.00602 -0.41858 -0.03565 C -0.4875 -0.08657 -0.53785 -0.13935 -0.56788 -0.18727 L -0.71458 -0.41528 " pathEditMode="relative" rAng="1707421" ptsTypes="FffFF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87" y="-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КОСМОС\Animated Galax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ОСМОС\samolet__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лучик 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ownloads\145826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лучик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223">
            <a:off x="-279502" y="650068"/>
            <a:ext cx="9428626" cy="62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лучик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0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апреля 1961г.</a:t>
            </a:r>
          </a:p>
          <a:p>
            <a:pPr algn="ctr"/>
            <a:r>
              <a:rPr lang="ru-RU" sz="2800" b="1" dirty="0">
                <a:solidFill>
                  <a:srgbClr val="CCDD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Юрий Гагарин первым из землян совершил космический полет на корабле  "Восток-1"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5040560" cy="5040560"/>
          </a:xfrm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759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836712"/>
            <a:ext cx="3456384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этот подвиг ему было присвоено звание Героя Советского Союза,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2800" b="1" dirty="0"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день полета Гагарина в космос был объявлен праздником - Днём космонавтики </a:t>
            </a:r>
          </a:p>
          <a:p>
            <a:pPr algn="ctr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37" y="332656"/>
            <a:ext cx="4461087" cy="572560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688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1300"/>
            <a:ext cx="1276350" cy="1295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91999"/>
            <a:ext cx="1276350" cy="129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53136"/>
            <a:ext cx="1276350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869160"/>
            <a:ext cx="1623012" cy="1645872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5202"/>
            <a:ext cx="7036990" cy="43443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7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9"/>
    </mc:Choice>
    <mc:Fallback xmlns="">
      <p:transition spd="slow" advTm="1460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1.1|1.1|1|1.1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2078</TotalTime>
  <Words>140</Words>
  <Application>Microsoft Office PowerPoint</Application>
  <PresentationFormat>Экран (4:3)</PresentationFormat>
  <Paragraphs>22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Windows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Бутова Ю.В.</dc:creator>
  <cp:lastModifiedBy>Бутова Ю.В.</cp:lastModifiedBy>
  <cp:revision>66</cp:revision>
  <dcterms:created xsi:type="dcterms:W3CDTF">2012-05-07T12:29:31Z</dcterms:created>
  <dcterms:modified xsi:type="dcterms:W3CDTF">2016-04-10T17:51:38Z</dcterms:modified>
</cp:coreProperties>
</file>