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6" r:id="rId2"/>
    <p:sldId id="262" r:id="rId3"/>
    <p:sldId id="259" r:id="rId4"/>
    <p:sldId id="260" r:id="rId5"/>
    <p:sldId id="257" r:id="rId6"/>
    <p:sldId id="261" r:id="rId7"/>
    <p:sldId id="263" r:id="rId8"/>
    <p:sldId id="264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-126" y="-24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FD65E-9A90-41FC-A3B8-D4CF2BE01035}" type="datetimeFigureOut">
              <a:rPr lang="ru-RU" smtClean="0"/>
              <a:t>08.05.2015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C3451BAD-7057-4B59-92DB-4C2A5845F7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68392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FD65E-9A90-41FC-A3B8-D4CF2BE01035}" type="datetimeFigureOut">
              <a:rPr lang="ru-RU" smtClean="0"/>
              <a:t>08.05.2015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3451BAD-7057-4B59-92DB-4C2A5845F7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50167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FD65E-9A90-41FC-A3B8-D4CF2BE01035}" type="datetimeFigureOut">
              <a:rPr lang="ru-RU" smtClean="0"/>
              <a:t>08.05.2015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3451BAD-7057-4B59-92DB-4C2A5845F7A4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519854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FD65E-9A90-41FC-A3B8-D4CF2BE01035}" type="datetimeFigureOut">
              <a:rPr lang="ru-RU" smtClean="0"/>
              <a:t>08.05.2015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3451BAD-7057-4B59-92DB-4C2A5845F7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48865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FD65E-9A90-41FC-A3B8-D4CF2BE01035}" type="datetimeFigureOut">
              <a:rPr lang="ru-RU" smtClean="0"/>
              <a:t>08.05.2015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3451BAD-7057-4B59-92DB-4C2A5845F7A4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849341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FD65E-9A90-41FC-A3B8-D4CF2BE01035}" type="datetimeFigureOut">
              <a:rPr lang="ru-RU" smtClean="0"/>
              <a:t>08.05.2015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3451BAD-7057-4B59-92DB-4C2A5845F7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53832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FD65E-9A90-41FC-A3B8-D4CF2BE01035}" type="datetimeFigureOut">
              <a:rPr lang="ru-RU" smtClean="0"/>
              <a:t>08.05.2015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51BAD-7057-4B59-92DB-4C2A5845F7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48181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FD65E-9A90-41FC-A3B8-D4CF2BE01035}" type="datetimeFigureOut">
              <a:rPr lang="ru-RU" smtClean="0"/>
              <a:t>08.05.2015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51BAD-7057-4B59-92DB-4C2A5845F7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076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FD65E-9A90-41FC-A3B8-D4CF2BE01035}" type="datetimeFigureOut">
              <a:rPr lang="ru-RU" smtClean="0"/>
              <a:t>08.05.2015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51BAD-7057-4B59-92DB-4C2A5845F7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70725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FD65E-9A90-41FC-A3B8-D4CF2BE01035}" type="datetimeFigureOut">
              <a:rPr lang="ru-RU" smtClean="0"/>
              <a:t>08.05.2015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3451BAD-7057-4B59-92DB-4C2A5845F7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5966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FD65E-9A90-41FC-A3B8-D4CF2BE01035}" type="datetimeFigureOut">
              <a:rPr lang="ru-RU" smtClean="0"/>
              <a:t>08.05.2015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3451BAD-7057-4B59-92DB-4C2A5845F7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24341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FD65E-9A90-41FC-A3B8-D4CF2BE01035}" type="datetimeFigureOut">
              <a:rPr lang="ru-RU" smtClean="0"/>
              <a:t>08.05.2015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3451BAD-7057-4B59-92DB-4C2A5845F7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2382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FD65E-9A90-41FC-A3B8-D4CF2BE01035}" type="datetimeFigureOut">
              <a:rPr lang="ru-RU" smtClean="0"/>
              <a:t>08.05.2015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51BAD-7057-4B59-92DB-4C2A5845F7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18977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FD65E-9A90-41FC-A3B8-D4CF2BE01035}" type="datetimeFigureOut">
              <a:rPr lang="ru-RU" smtClean="0"/>
              <a:t>08.05.2015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51BAD-7057-4B59-92DB-4C2A5845F7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6914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FD65E-9A90-41FC-A3B8-D4CF2BE01035}" type="datetimeFigureOut">
              <a:rPr lang="ru-RU" smtClean="0"/>
              <a:t>08.05.2015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51BAD-7057-4B59-92DB-4C2A5845F7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18090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FD65E-9A90-41FC-A3B8-D4CF2BE01035}" type="datetimeFigureOut">
              <a:rPr lang="ru-RU" smtClean="0"/>
              <a:t>08.05.2015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3451BAD-7057-4B59-92DB-4C2A5845F7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8187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DFD65E-9A90-41FC-A3B8-D4CF2BE01035}" type="datetimeFigureOut">
              <a:rPr lang="ru-RU" smtClean="0"/>
              <a:t>08.05.2015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C3451BAD-7057-4B59-92DB-4C2A5845F7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11804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  <p:sldLayoutId id="2147483703" r:id="rId14"/>
    <p:sldLayoutId id="2147483704" r:id="rId15"/>
    <p:sldLayoutId id="214748370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661313" y="1542196"/>
            <a:ext cx="747897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Презентация к уроку по русскому языку на тему: </a:t>
            </a:r>
          </a:p>
          <a:p>
            <a:pPr algn="ctr"/>
            <a:endParaRPr lang="ru-RU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«Подготовка к сочинению – описанию по картине И.И. Левитана «Лесистый берег»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77711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b="1" dirty="0" smtClean="0"/>
              <a:t>Актуализация знаний</a:t>
            </a:r>
            <a:endParaRPr lang="ru-RU" sz="60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3200" b="1" dirty="0"/>
              <a:t>-Чем описание отличается от других типов речи?</a:t>
            </a:r>
          </a:p>
          <a:p>
            <a:r>
              <a:rPr lang="ru-RU" sz="3200" b="1" dirty="0"/>
              <a:t>-Что можно описывать?</a:t>
            </a:r>
          </a:p>
          <a:p>
            <a:r>
              <a:rPr lang="ru-RU" sz="3200" b="1" dirty="0"/>
              <a:t>-Как называется картина, на которой изображена природа?</a:t>
            </a:r>
          </a:p>
          <a:p>
            <a:r>
              <a:rPr lang="ru-RU" sz="3200" b="1" dirty="0"/>
              <a:t>-Каких художников-пейзажистов вы знаете?</a:t>
            </a:r>
          </a:p>
        </p:txBody>
      </p:sp>
    </p:spTree>
    <p:extLst>
      <p:ext uri="{BB962C8B-B14F-4D97-AF65-F5344CB8AC3E}">
        <p14:creationId xmlns:p14="http://schemas.microsoft.com/office/powerpoint/2010/main" val="22426615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301552" y="3903260"/>
            <a:ext cx="4226493" cy="2702256"/>
          </a:xfrm>
        </p:spPr>
        <p:txBody>
          <a:bodyPr/>
          <a:lstStyle/>
          <a:p>
            <a:r>
              <a:rPr lang="ru-RU" b="1" dirty="0" smtClean="0"/>
              <a:t>"Природу украшать не надо, но надо почувствовать ее суть и освободить от случайностей."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0628" y="888322"/>
            <a:ext cx="7829232" cy="5901439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30" y="545910"/>
            <a:ext cx="4817660" cy="4998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96153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121624" y="436729"/>
            <a:ext cx="7506270" cy="4244453"/>
          </a:xfrm>
        </p:spPr>
        <p:txBody>
          <a:bodyPr>
            <a:normAutofit fontScale="85000" lnSpcReduction="10000"/>
          </a:bodyPr>
          <a:lstStyle/>
          <a:p>
            <a:r>
              <a:rPr lang="ru-RU" b="1" dirty="0"/>
              <a:t>Исаак Ильич Левитан</a:t>
            </a:r>
            <a:r>
              <a:rPr lang="ru-RU" dirty="0"/>
              <a:t> родился 30 августа 1860 года в небольшом литовском городке </a:t>
            </a:r>
            <a:r>
              <a:rPr lang="ru-RU" dirty="0" err="1"/>
              <a:t>Кибарты</a:t>
            </a:r>
            <a:r>
              <a:rPr lang="ru-RU" dirty="0"/>
              <a:t> </a:t>
            </a:r>
            <a:r>
              <a:rPr lang="ru-RU" dirty="0" err="1"/>
              <a:t>Ковенской</a:t>
            </a:r>
            <a:r>
              <a:rPr lang="ru-RU" dirty="0"/>
              <a:t> губернии.</a:t>
            </a:r>
            <a:br>
              <a:rPr lang="ru-RU" dirty="0"/>
            </a:br>
            <a:r>
              <a:rPr lang="ru-RU" dirty="0"/>
              <a:t>Отец его был мелким служащим, семья была большой и жила небогато. </a:t>
            </a:r>
            <a:endParaRPr lang="ru-RU" dirty="0" smtClean="0"/>
          </a:p>
          <a:p>
            <a:r>
              <a:rPr lang="ru-RU" dirty="0" smtClean="0"/>
              <a:t>В </a:t>
            </a:r>
            <a:r>
              <a:rPr lang="ru-RU" dirty="0"/>
              <a:t>тринадцатилетнем возрасте Левитан поступил в </a:t>
            </a:r>
            <a:r>
              <a:rPr lang="ru-RU" dirty="0" smtClean="0"/>
              <a:t>Московское </a:t>
            </a:r>
            <a:r>
              <a:rPr lang="ru-RU" dirty="0"/>
              <a:t>училище живописи, ваяния и зодчества. В сентябре 1876 года Левитан обучается в пейзажной мастерской А. К. </a:t>
            </a:r>
            <a:r>
              <a:rPr lang="ru-RU" dirty="0" err="1" smtClean="0"/>
              <a:t>Саврасова</a:t>
            </a:r>
            <a:r>
              <a:rPr lang="ru-RU" dirty="0" smtClean="0"/>
              <a:t>.</a:t>
            </a:r>
          </a:p>
          <a:p>
            <a:r>
              <a:rPr lang="ru-RU" dirty="0"/>
              <a:t>Благодаря своему таланту и трудолюбию Левитан отлично закончил </a:t>
            </a:r>
            <a:r>
              <a:rPr lang="ru-RU" dirty="0" smtClean="0"/>
              <a:t>училище. </a:t>
            </a:r>
            <a:r>
              <a:rPr lang="ru-RU" dirty="0"/>
              <a:t>После окончания училища Левитан </a:t>
            </a:r>
            <a:r>
              <a:rPr lang="ru-RU" dirty="0">
                <a:latin typeface="Arial Black" panose="020B0A04020102020204" pitchFamily="34" charset="0"/>
              </a:rPr>
              <a:t>принимал</a:t>
            </a:r>
            <a:r>
              <a:rPr lang="ru-RU" dirty="0"/>
              <a:t> участие в передвижных выставках, его картины пользовались большим успехом</a:t>
            </a:r>
            <a:r>
              <a:rPr lang="ru-RU" dirty="0" smtClean="0"/>
              <a:t>.</a:t>
            </a:r>
          </a:p>
          <a:p>
            <a:r>
              <a:rPr lang="ru-RU" dirty="0"/>
              <a:t>Левитан любил русскую природу фанатически, почти исступленно и, благодаря своей особой чуткости и нервной проникновенности, он сумел вобрать в себя все мысли и чувства, которыми горели его сверстники и товарищи. Претворив их в своем индивидуальном, ему одному присущем лиризме, он вылил все это в длинном ряде картин, отразивших искания целого поколения… Он был самым большим и самым мудрым мастером русского пейзажа…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8179" y="4599637"/>
            <a:ext cx="9116702" cy="2145655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905" y="109183"/>
            <a:ext cx="3534770" cy="4435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6271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0565" y="386187"/>
            <a:ext cx="8559279" cy="574219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111690" y="6291618"/>
            <a:ext cx="72469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И.И. Левитан. «Лесистый берег».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236930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33360" y="182880"/>
            <a:ext cx="2225040" cy="5151120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87680" y="274320"/>
            <a:ext cx="6294120" cy="5974080"/>
          </a:xfrm>
        </p:spPr>
        <p:txBody>
          <a:bodyPr>
            <a:normAutofit/>
          </a:bodyPr>
          <a:lstStyle/>
          <a:p>
            <a:r>
              <a:rPr lang="ru-RU" sz="2800" b="1" dirty="0"/>
              <a:t>-Кто является «героем» нашего с вами разговора на уроке?</a:t>
            </a:r>
          </a:p>
          <a:p>
            <a:pPr marL="0" indent="0">
              <a:buNone/>
            </a:pPr>
            <a:r>
              <a:rPr lang="ru-RU" sz="2800" b="1" dirty="0" smtClean="0"/>
              <a:t>    (</a:t>
            </a:r>
            <a:r>
              <a:rPr lang="ru-RU" sz="2800" b="1" dirty="0"/>
              <a:t>Лирический герой, любящий природу и  способный на переживания ).</a:t>
            </a:r>
          </a:p>
          <a:p>
            <a:r>
              <a:rPr lang="ru-RU" sz="2800" b="1" dirty="0"/>
              <a:t>-Какое впечатление производит на вас эта картина?</a:t>
            </a:r>
          </a:p>
          <a:p>
            <a:r>
              <a:rPr lang="ru-RU" sz="2800" b="1" dirty="0"/>
              <a:t>-Какое время года изображено на картине, время суток?</a:t>
            </a:r>
          </a:p>
          <a:p>
            <a:r>
              <a:rPr lang="ru-RU" sz="2800" b="1" dirty="0"/>
              <a:t>-</a:t>
            </a:r>
            <a:r>
              <a:rPr lang="ru-RU" sz="2800" b="1" dirty="0" smtClean="0"/>
              <a:t>Что (какие предметы) </a:t>
            </a:r>
            <a:r>
              <a:rPr lang="ru-RU" sz="2800" b="1" dirty="0"/>
              <a:t>мы видим на картине?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4195" y="274320"/>
            <a:ext cx="5048250" cy="5059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0056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686530"/>
          </a:xfrm>
        </p:spPr>
        <p:txBody>
          <a:bodyPr>
            <a:normAutofit fontScale="90000"/>
          </a:bodyPr>
          <a:lstStyle/>
          <a:p>
            <a:r>
              <a:rPr lang="ru-RU" b="1" i="1" u="sng" dirty="0" smtClean="0"/>
              <a:t>Примерный план сочинения-описания</a:t>
            </a:r>
            <a:endParaRPr lang="ru-RU" b="1" i="1" u="sng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1402080"/>
            <a:ext cx="8915400" cy="5242560"/>
          </a:xfrm>
        </p:spPr>
        <p:txBody>
          <a:bodyPr>
            <a:noAutofit/>
          </a:bodyPr>
          <a:lstStyle/>
          <a:p>
            <a:r>
              <a:rPr lang="ru-RU" sz="3200" b="1" dirty="0" smtClean="0"/>
              <a:t>Вступление.</a:t>
            </a:r>
          </a:p>
          <a:p>
            <a:r>
              <a:rPr lang="ru-RU" sz="3200" b="1" dirty="0"/>
              <a:t>Основные образы:</a:t>
            </a:r>
          </a:p>
          <a:p>
            <a:pPr marL="0" indent="0">
              <a:buNone/>
            </a:pPr>
            <a:r>
              <a:rPr lang="ru-RU" sz="3200" b="1" dirty="0" smtClean="0"/>
              <a:t>            Река.</a:t>
            </a:r>
            <a:endParaRPr lang="ru-RU" sz="3200" b="1" dirty="0"/>
          </a:p>
          <a:p>
            <a:pPr marL="0" indent="0">
              <a:buNone/>
            </a:pPr>
            <a:r>
              <a:rPr lang="ru-RU" sz="3200" b="1" dirty="0"/>
              <a:t> </a:t>
            </a:r>
            <a:r>
              <a:rPr lang="ru-RU" sz="3200" b="1" dirty="0" smtClean="0"/>
              <a:t>                       Берег.</a:t>
            </a:r>
            <a:endParaRPr lang="ru-RU" sz="3200" b="1" dirty="0"/>
          </a:p>
          <a:p>
            <a:pPr marL="0" indent="0">
              <a:buNone/>
            </a:pPr>
            <a:r>
              <a:rPr lang="ru-RU" sz="3200" b="1" dirty="0"/>
              <a:t> </a:t>
            </a:r>
            <a:r>
              <a:rPr lang="ru-RU" sz="3200" b="1" dirty="0" smtClean="0"/>
              <a:t>                             Деревья.</a:t>
            </a:r>
          </a:p>
          <a:p>
            <a:pPr marL="0" indent="0">
              <a:buNone/>
            </a:pPr>
            <a:r>
              <a:rPr lang="ru-RU" sz="3200" b="1" dirty="0"/>
              <a:t> </a:t>
            </a:r>
            <a:r>
              <a:rPr lang="ru-RU" sz="3200" b="1" dirty="0" smtClean="0"/>
              <a:t>                                              Небо.</a:t>
            </a:r>
            <a:endParaRPr lang="ru-RU" sz="3200" b="1" dirty="0"/>
          </a:p>
          <a:p>
            <a:r>
              <a:rPr lang="ru-RU" sz="3200" b="1" dirty="0"/>
              <a:t> Какие краски использовал </a:t>
            </a:r>
            <a:r>
              <a:rPr lang="ru-RU" sz="3200" b="1" dirty="0" smtClean="0"/>
              <a:t>Левитан.</a:t>
            </a:r>
          </a:p>
          <a:p>
            <a:r>
              <a:rPr lang="ru-RU" sz="3200" b="1" dirty="0"/>
              <a:t>Заключение. Почему картина </a:t>
            </a:r>
            <a:r>
              <a:rPr lang="ru-RU" sz="3200" b="1" dirty="0" smtClean="0"/>
              <a:t>названа.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15483222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H="1">
            <a:off x="533400" y="396240"/>
            <a:ext cx="11506200" cy="42672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Написание сочинения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640" y="914400"/>
            <a:ext cx="11277600" cy="5836920"/>
          </a:xfrm>
        </p:spPr>
      </p:pic>
    </p:spTree>
    <p:extLst>
      <p:ext uri="{BB962C8B-B14F-4D97-AF65-F5344CB8AC3E}">
        <p14:creationId xmlns:p14="http://schemas.microsoft.com/office/powerpoint/2010/main" val="3813478965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307</TotalTime>
  <Words>155</Words>
  <Application>Microsoft Office PowerPoint</Application>
  <PresentationFormat>Произвольный</PresentationFormat>
  <Paragraphs>29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Легкий дым</vt:lpstr>
      <vt:lpstr>Презентация PowerPoint</vt:lpstr>
      <vt:lpstr>Актуализация знаний</vt:lpstr>
      <vt:lpstr>Презентация PowerPoint</vt:lpstr>
      <vt:lpstr>Презентация PowerPoint</vt:lpstr>
      <vt:lpstr>Презентация PowerPoint</vt:lpstr>
      <vt:lpstr>Презентация PowerPoint</vt:lpstr>
      <vt:lpstr>Примерный план сочинения-описания</vt:lpstr>
      <vt:lpstr>Написание сочинения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Николай Койнов</dc:creator>
  <cp:lastModifiedBy>Admin</cp:lastModifiedBy>
  <cp:revision>10</cp:revision>
  <dcterms:created xsi:type="dcterms:W3CDTF">2015-04-22T13:32:21Z</dcterms:created>
  <dcterms:modified xsi:type="dcterms:W3CDTF">2015-05-08T08:22:58Z</dcterms:modified>
</cp:coreProperties>
</file>