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336600"/>
    <a:srgbClr val="00CC66"/>
    <a:srgbClr val="B0E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EB4C5-9FFF-4A32-AD50-DF8CC9C1301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760AC6-7D37-4CCB-B3BA-6A31A559ADC7}">
      <dgm:prSet phldrT="[Текст]" custT="1"/>
      <dgm:spPr>
        <a:ln>
          <a:solidFill>
            <a:srgbClr val="3366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МУТАГЕНЫ</a:t>
          </a:r>
          <a:endParaRPr lang="ru-RU" sz="2000" b="1" dirty="0">
            <a:solidFill>
              <a:srgbClr val="33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659C37-10A9-49AC-9E49-70A999636A2D}" type="parTrans" cxnId="{EE9BB5EF-4B0B-427E-BAE7-AF8DAEE6C8F7}">
      <dgm:prSet/>
      <dgm:spPr/>
      <dgm:t>
        <a:bodyPr/>
        <a:lstStyle/>
        <a:p>
          <a:endParaRPr lang="ru-RU"/>
        </a:p>
      </dgm:t>
    </dgm:pt>
    <dgm:pt modelId="{D77AB9E3-C8EE-4041-913F-3B37605E76EF}" type="sibTrans" cxnId="{EE9BB5EF-4B0B-427E-BAE7-AF8DAEE6C8F7}">
      <dgm:prSet/>
      <dgm:spPr/>
      <dgm:t>
        <a:bodyPr/>
        <a:lstStyle/>
        <a:p>
          <a:endParaRPr lang="ru-RU"/>
        </a:p>
      </dgm:t>
    </dgm:pt>
    <dgm:pt modelId="{040A17C5-B524-4219-A76D-A84A3C5FBE36}">
      <dgm:prSet phldrT="[Текст]" custT="1"/>
      <dgm:spPr>
        <a:ln>
          <a:solidFill>
            <a:srgbClr val="33660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ЭКЗОМУТАГЕНЫ</a:t>
          </a:r>
          <a:endParaRPr lang="ru-RU" sz="1400" b="1" dirty="0">
            <a:solidFill>
              <a:srgbClr val="33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77C3DE-4AF9-4DA5-85AB-07C0C64D9BC0}" type="parTrans" cxnId="{26991C10-0FAE-419B-AC22-A58A8C60AD1F}">
      <dgm:prSet/>
      <dgm:spPr>
        <a:ln>
          <a:solidFill>
            <a:srgbClr val="336600"/>
          </a:solidFill>
        </a:ln>
      </dgm:spPr>
      <dgm:t>
        <a:bodyPr/>
        <a:lstStyle/>
        <a:p>
          <a:endParaRPr lang="ru-RU"/>
        </a:p>
      </dgm:t>
    </dgm:pt>
    <dgm:pt modelId="{0DD1B197-B6D4-4E80-A382-97493F462BA4}" type="sibTrans" cxnId="{26991C10-0FAE-419B-AC22-A58A8C60AD1F}">
      <dgm:prSet/>
      <dgm:spPr/>
      <dgm:t>
        <a:bodyPr/>
        <a:lstStyle/>
        <a:p>
          <a:endParaRPr lang="ru-RU"/>
        </a:p>
      </dgm:t>
    </dgm:pt>
    <dgm:pt modelId="{25A3CAB1-0965-4B65-84AC-FD35E09C2718}">
      <dgm:prSet phldrT="[Текст]" custT="1"/>
      <dgm:spPr>
        <a:ln>
          <a:solidFill>
            <a:srgbClr val="33660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ХИМИЧЕСКИЕ</a:t>
          </a:r>
          <a:endParaRPr lang="ru-RU" sz="1200" b="1" dirty="0">
            <a:solidFill>
              <a:srgbClr val="33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73E74E-3118-4076-A22F-0CBD9281B66C}" type="parTrans" cxnId="{BFCA85A7-ABEA-49DF-A49F-AEA10A2019A6}">
      <dgm:prSet/>
      <dgm:spPr>
        <a:ln>
          <a:solidFill>
            <a:srgbClr val="336600"/>
          </a:solidFill>
        </a:ln>
      </dgm:spPr>
      <dgm:t>
        <a:bodyPr/>
        <a:lstStyle/>
        <a:p>
          <a:endParaRPr lang="ru-RU"/>
        </a:p>
      </dgm:t>
    </dgm:pt>
    <dgm:pt modelId="{AD43420A-DB89-4803-A6DA-2F36D2AB8425}" type="sibTrans" cxnId="{BFCA85A7-ABEA-49DF-A49F-AEA10A2019A6}">
      <dgm:prSet/>
      <dgm:spPr/>
      <dgm:t>
        <a:bodyPr/>
        <a:lstStyle/>
        <a:p>
          <a:endParaRPr lang="ru-RU"/>
        </a:p>
      </dgm:t>
    </dgm:pt>
    <dgm:pt modelId="{333DC493-33EE-44D1-9B93-70BE1D1170EE}">
      <dgm:prSet phldrT="[Текст]" custT="1"/>
      <dgm:spPr>
        <a:ln>
          <a:solidFill>
            <a:srgbClr val="33660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БИОЛОГИЧЕСКИЕ</a:t>
          </a:r>
          <a:endParaRPr lang="ru-RU" sz="1200" b="1" dirty="0">
            <a:solidFill>
              <a:srgbClr val="33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F0704-4590-4C14-8230-7AA373D41321}" type="parTrans" cxnId="{85AF7126-CEDE-4DA2-B85C-DA76EBA9CF3F}">
      <dgm:prSet/>
      <dgm:spPr>
        <a:ln>
          <a:solidFill>
            <a:srgbClr val="336600"/>
          </a:solidFill>
        </a:ln>
      </dgm:spPr>
      <dgm:t>
        <a:bodyPr/>
        <a:lstStyle/>
        <a:p>
          <a:endParaRPr lang="ru-RU"/>
        </a:p>
      </dgm:t>
    </dgm:pt>
    <dgm:pt modelId="{8A1845BD-1857-405A-9AC9-B8BE632411B3}" type="sibTrans" cxnId="{85AF7126-CEDE-4DA2-B85C-DA76EBA9CF3F}">
      <dgm:prSet/>
      <dgm:spPr/>
      <dgm:t>
        <a:bodyPr/>
        <a:lstStyle/>
        <a:p>
          <a:endParaRPr lang="ru-RU"/>
        </a:p>
      </dgm:t>
    </dgm:pt>
    <dgm:pt modelId="{6CA2C704-BE4E-49FB-87EE-13823C40A836}">
      <dgm:prSet phldrT="[Текст]" custT="1"/>
      <dgm:spPr>
        <a:ln>
          <a:solidFill>
            <a:srgbClr val="336600"/>
          </a:solidFill>
        </a:ln>
      </dgm:spPr>
      <dgm:t>
        <a:bodyPr/>
        <a:lstStyle/>
        <a:p>
          <a:r>
            <a:rPr lang="ru-RU" sz="14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ЭНДОМУТАГЕНЫ</a:t>
          </a:r>
          <a:endParaRPr lang="ru-RU" sz="1400" b="1" dirty="0">
            <a:solidFill>
              <a:srgbClr val="33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8122C-798D-4D23-8E51-D0F79C1D8708}" type="parTrans" cxnId="{4FA66043-D96F-4435-81C9-2791363368BB}">
      <dgm:prSet/>
      <dgm:spPr>
        <a:ln>
          <a:solidFill>
            <a:srgbClr val="336600"/>
          </a:solidFill>
        </a:ln>
      </dgm:spPr>
      <dgm:t>
        <a:bodyPr/>
        <a:lstStyle/>
        <a:p>
          <a:endParaRPr lang="ru-RU"/>
        </a:p>
      </dgm:t>
    </dgm:pt>
    <dgm:pt modelId="{D5B2E354-A2FF-4535-9FA3-D163EBDB2598}" type="sibTrans" cxnId="{4FA66043-D96F-4435-81C9-2791363368BB}">
      <dgm:prSet/>
      <dgm:spPr/>
      <dgm:t>
        <a:bodyPr/>
        <a:lstStyle/>
        <a:p>
          <a:endParaRPr lang="ru-RU"/>
        </a:p>
      </dgm:t>
    </dgm:pt>
    <dgm:pt modelId="{73C61F21-50A7-47FB-A83D-1E3DECA5B003}">
      <dgm:prSet phldrT="[Текст]" custT="1"/>
      <dgm:spPr>
        <a:ln>
          <a:solidFill>
            <a:srgbClr val="33660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ФИЗИЧЕСКИЕ</a:t>
          </a:r>
          <a:endParaRPr lang="ru-RU" sz="1200" b="1" dirty="0">
            <a:solidFill>
              <a:srgbClr val="33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2D20D9-F064-4C38-8A17-7C21DADAB8FC}" type="parTrans" cxnId="{47EE1B6A-3C75-4026-B62D-0862D8F8D38F}">
      <dgm:prSet/>
      <dgm:spPr/>
      <dgm:t>
        <a:bodyPr/>
        <a:lstStyle/>
        <a:p>
          <a:endParaRPr lang="ru-RU"/>
        </a:p>
      </dgm:t>
    </dgm:pt>
    <dgm:pt modelId="{8033F440-EA37-4AEF-97F8-AFD30FF86CDB}" type="sibTrans" cxnId="{47EE1B6A-3C75-4026-B62D-0862D8F8D38F}">
      <dgm:prSet/>
      <dgm:spPr/>
      <dgm:t>
        <a:bodyPr/>
        <a:lstStyle/>
        <a:p>
          <a:endParaRPr lang="ru-RU"/>
        </a:p>
      </dgm:t>
    </dgm:pt>
    <dgm:pt modelId="{C5AD4207-B2E2-45D0-B705-6C3E6E1769A8}" type="pres">
      <dgm:prSet presAssocID="{37BEB4C5-9FFF-4A32-AD50-DF8CC9C1301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C14FEB-EE99-4AC6-8B72-C17CB4ED6D1F}" type="pres">
      <dgm:prSet presAssocID="{A6760AC6-7D37-4CCB-B3BA-6A31A559ADC7}" presName="hierRoot1" presStyleCnt="0"/>
      <dgm:spPr/>
    </dgm:pt>
    <dgm:pt modelId="{B04DDCB6-DEB4-4066-84E2-125E59F1235E}" type="pres">
      <dgm:prSet presAssocID="{A6760AC6-7D37-4CCB-B3BA-6A31A559ADC7}" presName="composite" presStyleCnt="0"/>
      <dgm:spPr/>
    </dgm:pt>
    <dgm:pt modelId="{C0578E2B-4C39-47E3-96B6-15A7AABFBD5A}" type="pres">
      <dgm:prSet presAssocID="{A6760AC6-7D37-4CCB-B3BA-6A31A559ADC7}" presName="background" presStyleLbl="node0" presStyleIdx="0" presStyleCnt="2"/>
      <dgm:spPr>
        <a:solidFill>
          <a:srgbClr val="669900"/>
        </a:solidFill>
      </dgm:spPr>
    </dgm:pt>
    <dgm:pt modelId="{D39206A0-7571-4BB8-9794-0D6F85052589}" type="pres">
      <dgm:prSet presAssocID="{A6760AC6-7D37-4CCB-B3BA-6A31A559ADC7}" presName="text" presStyleLbl="fgAcc0" presStyleIdx="0" presStyleCnt="2" custScaleX="118011" custScaleY="105620" custLinFactNeighborX="1627" custLinFactNeighborY="-96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D0C5ED-CFA0-4AC1-9A6D-367CD7CB5CEF}" type="pres">
      <dgm:prSet presAssocID="{A6760AC6-7D37-4CCB-B3BA-6A31A559ADC7}" presName="hierChild2" presStyleCnt="0"/>
      <dgm:spPr/>
    </dgm:pt>
    <dgm:pt modelId="{239010D7-C3A3-45E0-B656-18282486E045}" type="pres">
      <dgm:prSet presAssocID="{1377C3DE-4AF9-4DA5-85AB-07C0C64D9BC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FAC7AEC-1E43-4367-B610-00FFA1FE6696}" type="pres">
      <dgm:prSet presAssocID="{040A17C5-B524-4219-A76D-A84A3C5FBE36}" presName="hierRoot2" presStyleCnt="0"/>
      <dgm:spPr/>
    </dgm:pt>
    <dgm:pt modelId="{1FF37968-C26E-4DAF-B9FC-ED85238DA2D0}" type="pres">
      <dgm:prSet presAssocID="{040A17C5-B524-4219-A76D-A84A3C5FBE36}" presName="composite2" presStyleCnt="0"/>
      <dgm:spPr/>
    </dgm:pt>
    <dgm:pt modelId="{CCF8A930-7863-4419-B80E-FF298D69DA56}" type="pres">
      <dgm:prSet presAssocID="{040A17C5-B524-4219-A76D-A84A3C5FBE36}" presName="background2" presStyleLbl="node2" presStyleIdx="0" presStyleCnt="2"/>
      <dgm:spPr>
        <a:solidFill>
          <a:srgbClr val="669900"/>
        </a:solidFill>
      </dgm:spPr>
    </dgm:pt>
    <dgm:pt modelId="{EEE8D862-A101-449B-A26E-F661BB515A5F}" type="pres">
      <dgm:prSet presAssocID="{040A17C5-B524-4219-A76D-A84A3C5FBE36}" presName="text2" presStyleLbl="fgAcc2" presStyleIdx="0" presStyleCnt="2" custScaleX="109344" custScaleY="111966" custLinFactNeighborX="4200" custLinFactNeighborY="-190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D9F75A-9436-4FD3-B05E-1192684F7BED}" type="pres">
      <dgm:prSet presAssocID="{040A17C5-B524-4219-A76D-A84A3C5FBE36}" presName="hierChild3" presStyleCnt="0"/>
      <dgm:spPr/>
    </dgm:pt>
    <dgm:pt modelId="{ED9B8359-9CE0-4997-B05F-F963939DAD6F}" type="pres">
      <dgm:prSet presAssocID="{F973E74E-3118-4076-A22F-0CBD9281B66C}" presName="Name17" presStyleLbl="parChTrans1D3" presStyleIdx="0" presStyleCnt="2"/>
      <dgm:spPr/>
      <dgm:t>
        <a:bodyPr/>
        <a:lstStyle/>
        <a:p>
          <a:endParaRPr lang="ru-RU"/>
        </a:p>
      </dgm:t>
    </dgm:pt>
    <dgm:pt modelId="{8FF3FE3F-4E07-46D0-9E2D-55D8480E446E}" type="pres">
      <dgm:prSet presAssocID="{25A3CAB1-0965-4B65-84AC-FD35E09C2718}" presName="hierRoot3" presStyleCnt="0"/>
      <dgm:spPr/>
    </dgm:pt>
    <dgm:pt modelId="{8B388C4D-191C-4092-A81C-575C8E23860E}" type="pres">
      <dgm:prSet presAssocID="{25A3CAB1-0965-4B65-84AC-FD35E09C2718}" presName="composite3" presStyleCnt="0"/>
      <dgm:spPr/>
    </dgm:pt>
    <dgm:pt modelId="{DBE0E6D5-617F-4C69-A14C-489917A77F78}" type="pres">
      <dgm:prSet presAssocID="{25A3CAB1-0965-4B65-84AC-FD35E09C2718}" presName="background3" presStyleLbl="node3" presStyleIdx="0" presStyleCnt="2"/>
      <dgm:spPr>
        <a:solidFill>
          <a:srgbClr val="669900"/>
        </a:solidFill>
      </dgm:spPr>
    </dgm:pt>
    <dgm:pt modelId="{566FCFE8-5925-4E09-90AB-F03A15FB32EC}" type="pres">
      <dgm:prSet presAssocID="{25A3CAB1-0965-4B65-84AC-FD35E09C2718}" presName="text3" presStyleLbl="fgAcc3" presStyleIdx="0" presStyleCnt="2" custLinFactNeighborX="41447" custLinFactNeighborY="-205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0C9D2D-B38D-4E08-A58A-D76B298DC0E5}" type="pres">
      <dgm:prSet presAssocID="{25A3CAB1-0965-4B65-84AC-FD35E09C2718}" presName="hierChild4" presStyleCnt="0"/>
      <dgm:spPr/>
    </dgm:pt>
    <dgm:pt modelId="{E51777E7-E715-4B32-A184-BA7230DB916B}" type="pres">
      <dgm:prSet presAssocID="{499F0704-4590-4C14-8230-7AA373D41321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6E12AC1-DF6F-4AB6-B578-F02B6A0CEF63}" type="pres">
      <dgm:prSet presAssocID="{333DC493-33EE-44D1-9B93-70BE1D1170EE}" presName="hierRoot3" presStyleCnt="0"/>
      <dgm:spPr/>
    </dgm:pt>
    <dgm:pt modelId="{D4302CCD-0CFC-459F-AC46-D68056DAE98C}" type="pres">
      <dgm:prSet presAssocID="{333DC493-33EE-44D1-9B93-70BE1D1170EE}" presName="composite3" presStyleCnt="0"/>
      <dgm:spPr/>
    </dgm:pt>
    <dgm:pt modelId="{7F14DFB4-1ECB-4B37-99F8-FA26B2DA589F}" type="pres">
      <dgm:prSet presAssocID="{333DC493-33EE-44D1-9B93-70BE1D1170EE}" presName="background3" presStyleLbl="node3" presStyleIdx="1" presStyleCnt="2"/>
      <dgm:spPr>
        <a:solidFill>
          <a:srgbClr val="669900"/>
        </a:solidFill>
      </dgm:spPr>
    </dgm:pt>
    <dgm:pt modelId="{281B94B4-C854-40FB-A0B6-DC000490D26C}" type="pres">
      <dgm:prSet presAssocID="{333DC493-33EE-44D1-9B93-70BE1D1170EE}" presName="text3" presStyleLbl="fgAcc3" presStyleIdx="1" presStyleCnt="2" custLinFactNeighborX="36475" custLinFactNeighborY="-205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79FA10-E3D0-43F9-ABFC-217CCA93F905}" type="pres">
      <dgm:prSet presAssocID="{333DC493-33EE-44D1-9B93-70BE1D1170EE}" presName="hierChild4" presStyleCnt="0"/>
      <dgm:spPr/>
    </dgm:pt>
    <dgm:pt modelId="{9B34533A-5792-41EC-9CE5-FFD368D2CDC2}" type="pres">
      <dgm:prSet presAssocID="{F818122C-798D-4D23-8E51-D0F79C1D870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C3C62EB3-0632-46DD-9C39-2AD44994B6B5}" type="pres">
      <dgm:prSet presAssocID="{6CA2C704-BE4E-49FB-87EE-13823C40A836}" presName="hierRoot2" presStyleCnt="0"/>
      <dgm:spPr/>
    </dgm:pt>
    <dgm:pt modelId="{7038FBB5-1C7F-471F-B736-52E41F23CCB0}" type="pres">
      <dgm:prSet presAssocID="{6CA2C704-BE4E-49FB-87EE-13823C40A836}" presName="composite2" presStyleCnt="0"/>
      <dgm:spPr/>
    </dgm:pt>
    <dgm:pt modelId="{DB3C625F-8B64-4A4C-BA5F-93288D0D84ED}" type="pres">
      <dgm:prSet presAssocID="{6CA2C704-BE4E-49FB-87EE-13823C40A836}" presName="background2" presStyleLbl="node2" presStyleIdx="1" presStyleCnt="2"/>
      <dgm:spPr>
        <a:solidFill>
          <a:srgbClr val="669900"/>
        </a:solidFill>
      </dgm:spPr>
    </dgm:pt>
    <dgm:pt modelId="{0CCE0EE3-C0A3-4F4E-A29E-8F13DEC9D09A}" type="pres">
      <dgm:prSet presAssocID="{6CA2C704-BE4E-49FB-87EE-13823C40A836}" presName="text2" presStyleLbl="fgAcc2" presStyleIdx="1" presStyleCnt="2" custScaleX="108839" custScaleY="111966" custLinFactNeighborX="-1097" custLinFactNeighborY="-190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A4F797-539C-4493-B52B-EAEDC748C1CC}" type="pres">
      <dgm:prSet presAssocID="{6CA2C704-BE4E-49FB-87EE-13823C40A836}" presName="hierChild3" presStyleCnt="0"/>
      <dgm:spPr/>
    </dgm:pt>
    <dgm:pt modelId="{A2B53D19-B2F9-466D-BB96-7D2A0F200CD0}" type="pres">
      <dgm:prSet presAssocID="{73C61F21-50A7-47FB-A83D-1E3DECA5B003}" presName="hierRoot1" presStyleCnt="0"/>
      <dgm:spPr/>
    </dgm:pt>
    <dgm:pt modelId="{581758C3-A662-4F74-8E64-EFD8BEB0D0B8}" type="pres">
      <dgm:prSet presAssocID="{73C61F21-50A7-47FB-A83D-1E3DECA5B003}" presName="composite" presStyleCnt="0"/>
      <dgm:spPr/>
    </dgm:pt>
    <dgm:pt modelId="{AB698418-C331-4C1C-AF57-E2E4B246C52B}" type="pres">
      <dgm:prSet presAssocID="{73C61F21-50A7-47FB-A83D-1E3DECA5B003}" presName="background" presStyleLbl="node0" presStyleIdx="1" presStyleCnt="2"/>
      <dgm:spPr>
        <a:solidFill>
          <a:srgbClr val="669900"/>
        </a:solidFill>
      </dgm:spPr>
    </dgm:pt>
    <dgm:pt modelId="{BD6F8C4B-D6B8-46C8-A7A0-59FA85D2066D}" type="pres">
      <dgm:prSet presAssocID="{73C61F21-50A7-47FB-A83D-1E3DECA5B003}" presName="text" presStyleLbl="fgAcc0" presStyleIdx="1" presStyleCnt="2" custLinFactX="-135563" custLinFactY="100000" custLinFactNeighborX="-200000" custLinFactNeighborY="1886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DBA56A-5F6D-4CC1-A712-F99A25F45115}" type="pres">
      <dgm:prSet presAssocID="{73C61F21-50A7-47FB-A83D-1E3DECA5B003}" presName="hierChild2" presStyleCnt="0"/>
      <dgm:spPr/>
    </dgm:pt>
  </dgm:ptLst>
  <dgm:cxnLst>
    <dgm:cxn modelId="{85AF7126-CEDE-4DA2-B85C-DA76EBA9CF3F}" srcId="{040A17C5-B524-4219-A76D-A84A3C5FBE36}" destId="{333DC493-33EE-44D1-9B93-70BE1D1170EE}" srcOrd="1" destOrd="0" parTransId="{499F0704-4590-4C14-8230-7AA373D41321}" sibTransId="{8A1845BD-1857-405A-9AC9-B8BE632411B3}"/>
    <dgm:cxn modelId="{0028418B-B6D5-41EE-BDA5-F53D6758A265}" type="presOf" srcId="{6CA2C704-BE4E-49FB-87EE-13823C40A836}" destId="{0CCE0EE3-C0A3-4F4E-A29E-8F13DEC9D09A}" srcOrd="0" destOrd="0" presId="urn:microsoft.com/office/officeart/2005/8/layout/hierarchy1"/>
    <dgm:cxn modelId="{1137EDA1-83CC-49CA-821C-E68C337906E8}" type="presOf" srcId="{25A3CAB1-0965-4B65-84AC-FD35E09C2718}" destId="{566FCFE8-5925-4E09-90AB-F03A15FB32EC}" srcOrd="0" destOrd="0" presId="urn:microsoft.com/office/officeart/2005/8/layout/hierarchy1"/>
    <dgm:cxn modelId="{C6C12CFE-03FC-4170-9F60-72FC660BF375}" type="presOf" srcId="{F973E74E-3118-4076-A22F-0CBD9281B66C}" destId="{ED9B8359-9CE0-4997-B05F-F963939DAD6F}" srcOrd="0" destOrd="0" presId="urn:microsoft.com/office/officeart/2005/8/layout/hierarchy1"/>
    <dgm:cxn modelId="{5AE8F499-C828-47F5-88AE-4660B3192193}" type="presOf" srcId="{333DC493-33EE-44D1-9B93-70BE1D1170EE}" destId="{281B94B4-C854-40FB-A0B6-DC000490D26C}" srcOrd="0" destOrd="0" presId="urn:microsoft.com/office/officeart/2005/8/layout/hierarchy1"/>
    <dgm:cxn modelId="{FCC08270-1CB8-42A1-89B1-8F47AFDB7710}" type="presOf" srcId="{F818122C-798D-4D23-8E51-D0F79C1D8708}" destId="{9B34533A-5792-41EC-9CE5-FFD368D2CDC2}" srcOrd="0" destOrd="0" presId="urn:microsoft.com/office/officeart/2005/8/layout/hierarchy1"/>
    <dgm:cxn modelId="{3EDFD5E8-6C3B-448F-9E27-2A0F9E15E0C5}" type="presOf" srcId="{73C61F21-50A7-47FB-A83D-1E3DECA5B003}" destId="{BD6F8C4B-D6B8-46C8-A7A0-59FA85D2066D}" srcOrd="0" destOrd="0" presId="urn:microsoft.com/office/officeart/2005/8/layout/hierarchy1"/>
    <dgm:cxn modelId="{71E0CDFA-C4A9-4BDF-9059-F04D03BD1B6F}" type="presOf" srcId="{37BEB4C5-9FFF-4A32-AD50-DF8CC9C13012}" destId="{C5AD4207-B2E2-45D0-B705-6C3E6E1769A8}" srcOrd="0" destOrd="0" presId="urn:microsoft.com/office/officeart/2005/8/layout/hierarchy1"/>
    <dgm:cxn modelId="{BFCA85A7-ABEA-49DF-A49F-AEA10A2019A6}" srcId="{040A17C5-B524-4219-A76D-A84A3C5FBE36}" destId="{25A3CAB1-0965-4B65-84AC-FD35E09C2718}" srcOrd="0" destOrd="0" parTransId="{F973E74E-3118-4076-A22F-0CBD9281B66C}" sibTransId="{AD43420A-DB89-4803-A6DA-2F36D2AB8425}"/>
    <dgm:cxn modelId="{352C3676-17DD-49A4-A89C-DC9EC72EB920}" type="presOf" srcId="{040A17C5-B524-4219-A76D-A84A3C5FBE36}" destId="{EEE8D862-A101-449B-A26E-F661BB515A5F}" srcOrd="0" destOrd="0" presId="urn:microsoft.com/office/officeart/2005/8/layout/hierarchy1"/>
    <dgm:cxn modelId="{83FC2D31-FAAE-4099-A6ED-AFA144DED15A}" type="presOf" srcId="{1377C3DE-4AF9-4DA5-85AB-07C0C64D9BC0}" destId="{239010D7-C3A3-45E0-B656-18282486E045}" srcOrd="0" destOrd="0" presId="urn:microsoft.com/office/officeart/2005/8/layout/hierarchy1"/>
    <dgm:cxn modelId="{1E11624A-77AC-4515-875B-414934D85D70}" type="presOf" srcId="{499F0704-4590-4C14-8230-7AA373D41321}" destId="{E51777E7-E715-4B32-A184-BA7230DB916B}" srcOrd="0" destOrd="0" presId="urn:microsoft.com/office/officeart/2005/8/layout/hierarchy1"/>
    <dgm:cxn modelId="{4FA66043-D96F-4435-81C9-2791363368BB}" srcId="{A6760AC6-7D37-4CCB-B3BA-6A31A559ADC7}" destId="{6CA2C704-BE4E-49FB-87EE-13823C40A836}" srcOrd="1" destOrd="0" parTransId="{F818122C-798D-4D23-8E51-D0F79C1D8708}" sibTransId="{D5B2E354-A2FF-4535-9FA3-D163EBDB2598}"/>
    <dgm:cxn modelId="{26991C10-0FAE-419B-AC22-A58A8C60AD1F}" srcId="{A6760AC6-7D37-4CCB-B3BA-6A31A559ADC7}" destId="{040A17C5-B524-4219-A76D-A84A3C5FBE36}" srcOrd="0" destOrd="0" parTransId="{1377C3DE-4AF9-4DA5-85AB-07C0C64D9BC0}" sibTransId="{0DD1B197-B6D4-4E80-A382-97493F462BA4}"/>
    <dgm:cxn modelId="{47EE1B6A-3C75-4026-B62D-0862D8F8D38F}" srcId="{37BEB4C5-9FFF-4A32-AD50-DF8CC9C13012}" destId="{73C61F21-50A7-47FB-A83D-1E3DECA5B003}" srcOrd="1" destOrd="0" parTransId="{EF2D20D9-F064-4C38-8A17-7C21DADAB8FC}" sibTransId="{8033F440-EA37-4AEF-97F8-AFD30FF86CDB}"/>
    <dgm:cxn modelId="{EE9BB5EF-4B0B-427E-BAE7-AF8DAEE6C8F7}" srcId="{37BEB4C5-9FFF-4A32-AD50-DF8CC9C13012}" destId="{A6760AC6-7D37-4CCB-B3BA-6A31A559ADC7}" srcOrd="0" destOrd="0" parTransId="{4E659C37-10A9-49AC-9E49-70A999636A2D}" sibTransId="{D77AB9E3-C8EE-4041-913F-3B37605E76EF}"/>
    <dgm:cxn modelId="{A19586D5-10D8-40B2-8FF3-37082A4FFAD6}" type="presOf" srcId="{A6760AC6-7D37-4CCB-B3BA-6A31A559ADC7}" destId="{D39206A0-7571-4BB8-9794-0D6F85052589}" srcOrd="0" destOrd="0" presId="urn:microsoft.com/office/officeart/2005/8/layout/hierarchy1"/>
    <dgm:cxn modelId="{61FC6C49-0C3F-4A56-86EE-D4773B2A1F78}" type="presParOf" srcId="{C5AD4207-B2E2-45D0-B705-6C3E6E1769A8}" destId="{2CC14FEB-EE99-4AC6-8B72-C17CB4ED6D1F}" srcOrd="0" destOrd="0" presId="urn:microsoft.com/office/officeart/2005/8/layout/hierarchy1"/>
    <dgm:cxn modelId="{42D21AA3-46F2-42C9-8350-6132D7B55601}" type="presParOf" srcId="{2CC14FEB-EE99-4AC6-8B72-C17CB4ED6D1F}" destId="{B04DDCB6-DEB4-4066-84E2-125E59F1235E}" srcOrd="0" destOrd="0" presId="urn:microsoft.com/office/officeart/2005/8/layout/hierarchy1"/>
    <dgm:cxn modelId="{AB00AE15-6165-41B9-9319-A1A1AC2BF6AD}" type="presParOf" srcId="{B04DDCB6-DEB4-4066-84E2-125E59F1235E}" destId="{C0578E2B-4C39-47E3-96B6-15A7AABFBD5A}" srcOrd="0" destOrd="0" presId="urn:microsoft.com/office/officeart/2005/8/layout/hierarchy1"/>
    <dgm:cxn modelId="{8372BFBA-7451-4A2E-BF2E-E098E4F1F3FD}" type="presParOf" srcId="{B04DDCB6-DEB4-4066-84E2-125E59F1235E}" destId="{D39206A0-7571-4BB8-9794-0D6F85052589}" srcOrd="1" destOrd="0" presId="urn:microsoft.com/office/officeart/2005/8/layout/hierarchy1"/>
    <dgm:cxn modelId="{86CD09B2-31CA-4D4B-87F1-5C39DBEFA0BA}" type="presParOf" srcId="{2CC14FEB-EE99-4AC6-8B72-C17CB4ED6D1F}" destId="{C3D0C5ED-CFA0-4AC1-9A6D-367CD7CB5CEF}" srcOrd="1" destOrd="0" presId="urn:microsoft.com/office/officeart/2005/8/layout/hierarchy1"/>
    <dgm:cxn modelId="{6C861A2C-7262-4FAC-AFBF-C3E39E6A9037}" type="presParOf" srcId="{C3D0C5ED-CFA0-4AC1-9A6D-367CD7CB5CEF}" destId="{239010D7-C3A3-45E0-B656-18282486E045}" srcOrd="0" destOrd="0" presId="urn:microsoft.com/office/officeart/2005/8/layout/hierarchy1"/>
    <dgm:cxn modelId="{EEA84B57-3C95-4FE1-A809-9ACAC681527D}" type="presParOf" srcId="{C3D0C5ED-CFA0-4AC1-9A6D-367CD7CB5CEF}" destId="{4FAC7AEC-1E43-4367-B610-00FFA1FE6696}" srcOrd="1" destOrd="0" presId="urn:microsoft.com/office/officeart/2005/8/layout/hierarchy1"/>
    <dgm:cxn modelId="{F2EAECEA-0579-4730-9D09-26A50979C1A9}" type="presParOf" srcId="{4FAC7AEC-1E43-4367-B610-00FFA1FE6696}" destId="{1FF37968-C26E-4DAF-B9FC-ED85238DA2D0}" srcOrd="0" destOrd="0" presId="urn:microsoft.com/office/officeart/2005/8/layout/hierarchy1"/>
    <dgm:cxn modelId="{0FFBC86D-8C19-4D7E-B441-E3787D191D0E}" type="presParOf" srcId="{1FF37968-C26E-4DAF-B9FC-ED85238DA2D0}" destId="{CCF8A930-7863-4419-B80E-FF298D69DA56}" srcOrd="0" destOrd="0" presId="urn:microsoft.com/office/officeart/2005/8/layout/hierarchy1"/>
    <dgm:cxn modelId="{8AA6C7FF-73A3-476A-ADFC-0ADD50C2F2BA}" type="presParOf" srcId="{1FF37968-C26E-4DAF-B9FC-ED85238DA2D0}" destId="{EEE8D862-A101-449B-A26E-F661BB515A5F}" srcOrd="1" destOrd="0" presId="urn:microsoft.com/office/officeart/2005/8/layout/hierarchy1"/>
    <dgm:cxn modelId="{D795272C-1631-478D-BDAC-52DCEEEB5854}" type="presParOf" srcId="{4FAC7AEC-1E43-4367-B610-00FFA1FE6696}" destId="{D6D9F75A-9436-4FD3-B05E-1192684F7BED}" srcOrd="1" destOrd="0" presId="urn:microsoft.com/office/officeart/2005/8/layout/hierarchy1"/>
    <dgm:cxn modelId="{24CC7167-86C7-4BB7-A906-3F858F4D495E}" type="presParOf" srcId="{D6D9F75A-9436-4FD3-B05E-1192684F7BED}" destId="{ED9B8359-9CE0-4997-B05F-F963939DAD6F}" srcOrd="0" destOrd="0" presId="urn:microsoft.com/office/officeart/2005/8/layout/hierarchy1"/>
    <dgm:cxn modelId="{393D275C-CEE6-40B0-A34F-D523C64C566C}" type="presParOf" srcId="{D6D9F75A-9436-4FD3-B05E-1192684F7BED}" destId="{8FF3FE3F-4E07-46D0-9E2D-55D8480E446E}" srcOrd="1" destOrd="0" presId="urn:microsoft.com/office/officeart/2005/8/layout/hierarchy1"/>
    <dgm:cxn modelId="{23F6E40C-0A49-45BA-8A9C-395C9DE9ED8D}" type="presParOf" srcId="{8FF3FE3F-4E07-46D0-9E2D-55D8480E446E}" destId="{8B388C4D-191C-4092-A81C-575C8E23860E}" srcOrd="0" destOrd="0" presId="urn:microsoft.com/office/officeart/2005/8/layout/hierarchy1"/>
    <dgm:cxn modelId="{7406241B-CEB7-47FD-AE18-3EADB1200C77}" type="presParOf" srcId="{8B388C4D-191C-4092-A81C-575C8E23860E}" destId="{DBE0E6D5-617F-4C69-A14C-489917A77F78}" srcOrd="0" destOrd="0" presId="urn:microsoft.com/office/officeart/2005/8/layout/hierarchy1"/>
    <dgm:cxn modelId="{51173D0F-7822-462E-B109-85EC9FE8AE87}" type="presParOf" srcId="{8B388C4D-191C-4092-A81C-575C8E23860E}" destId="{566FCFE8-5925-4E09-90AB-F03A15FB32EC}" srcOrd="1" destOrd="0" presId="urn:microsoft.com/office/officeart/2005/8/layout/hierarchy1"/>
    <dgm:cxn modelId="{33E5A471-AFF0-496D-9A63-8BA45A7DFFC8}" type="presParOf" srcId="{8FF3FE3F-4E07-46D0-9E2D-55D8480E446E}" destId="{FF0C9D2D-B38D-4E08-A58A-D76B298DC0E5}" srcOrd="1" destOrd="0" presId="urn:microsoft.com/office/officeart/2005/8/layout/hierarchy1"/>
    <dgm:cxn modelId="{03F4FA1F-D84F-41EB-ABB8-8F3DB54C49A2}" type="presParOf" srcId="{D6D9F75A-9436-4FD3-B05E-1192684F7BED}" destId="{E51777E7-E715-4B32-A184-BA7230DB916B}" srcOrd="2" destOrd="0" presId="urn:microsoft.com/office/officeart/2005/8/layout/hierarchy1"/>
    <dgm:cxn modelId="{D045004D-ABA4-40FD-9F2C-19B6BFADB210}" type="presParOf" srcId="{D6D9F75A-9436-4FD3-B05E-1192684F7BED}" destId="{E6E12AC1-DF6F-4AB6-B578-F02B6A0CEF63}" srcOrd="3" destOrd="0" presId="urn:microsoft.com/office/officeart/2005/8/layout/hierarchy1"/>
    <dgm:cxn modelId="{B6AB417F-4B2A-4D30-9BFB-92C69FB03A99}" type="presParOf" srcId="{E6E12AC1-DF6F-4AB6-B578-F02B6A0CEF63}" destId="{D4302CCD-0CFC-459F-AC46-D68056DAE98C}" srcOrd="0" destOrd="0" presId="urn:microsoft.com/office/officeart/2005/8/layout/hierarchy1"/>
    <dgm:cxn modelId="{D4C1F842-C19B-4D08-9C21-631936E0A258}" type="presParOf" srcId="{D4302CCD-0CFC-459F-AC46-D68056DAE98C}" destId="{7F14DFB4-1ECB-4B37-99F8-FA26B2DA589F}" srcOrd="0" destOrd="0" presId="urn:microsoft.com/office/officeart/2005/8/layout/hierarchy1"/>
    <dgm:cxn modelId="{7571E74A-F944-4374-B6F7-41BDB7DE3E30}" type="presParOf" srcId="{D4302CCD-0CFC-459F-AC46-D68056DAE98C}" destId="{281B94B4-C854-40FB-A0B6-DC000490D26C}" srcOrd="1" destOrd="0" presId="urn:microsoft.com/office/officeart/2005/8/layout/hierarchy1"/>
    <dgm:cxn modelId="{0FF06B55-9F2D-4BBB-940F-AC4C800B0E13}" type="presParOf" srcId="{E6E12AC1-DF6F-4AB6-B578-F02B6A0CEF63}" destId="{6B79FA10-E3D0-43F9-ABFC-217CCA93F905}" srcOrd="1" destOrd="0" presId="urn:microsoft.com/office/officeart/2005/8/layout/hierarchy1"/>
    <dgm:cxn modelId="{A7491297-65A0-4816-9CA6-E4445B126E20}" type="presParOf" srcId="{C3D0C5ED-CFA0-4AC1-9A6D-367CD7CB5CEF}" destId="{9B34533A-5792-41EC-9CE5-FFD368D2CDC2}" srcOrd="2" destOrd="0" presId="urn:microsoft.com/office/officeart/2005/8/layout/hierarchy1"/>
    <dgm:cxn modelId="{52F9CFD0-F7C7-4443-8FEF-84763F8BA7D9}" type="presParOf" srcId="{C3D0C5ED-CFA0-4AC1-9A6D-367CD7CB5CEF}" destId="{C3C62EB3-0632-46DD-9C39-2AD44994B6B5}" srcOrd="3" destOrd="0" presId="urn:microsoft.com/office/officeart/2005/8/layout/hierarchy1"/>
    <dgm:cxn modelId="{DD2EA677-3E7C-4013-A530-AEB4BBC2A4C2}" type="presParOf" srcId="{C3C62EB3-0632-46DD-9C39-2AD44994B6B5}" destId="{7038FBB5-1C7F-471F-B736-52E41F23CCB0}" srcOrd="0" destOrd="0" presId="urn:microsoft.com/office/officeart/2005/8/layout/hierarchy1"/>
    <dgm:cxn modelId="{A75C8569-572E-45DC-8A13-9920103AFCA1}" type="presParOf" srcId="{7038FBB5-1C7F-471F-B736-52E41F23CCB0}" destId="{DB3C625F-8B64-4A4C-BA5F-93288D0D84ED}" srcOrd="0" destOrd="0" presId="urn:microsoft.com/office/officeart/2005/8/layout/hierarchy1"/>
    <dgm:cxn modelId="{0471C8EB-B090-4A0B-A32E-6A8BFD6B289B}" type="presParOf" srcId="{7038FBB5-1C7F-471F-B736-52E41F23CCB0}" destId="{0CCE0EE3-C0A3-4F4E-A29E-8F13DEC9D09A}" srcOrd="1" destOrd="0" presId="urn:microsoft.com/office/officeart/2005/8/layout/hierarchy1"/>
    <dgm:cxn modelId="{B7494D44-70EE-4385-9DC6-CC89E3AC4909}" type="presParOf" srcId="{C3C62EB3-0632-46DD-9C39-2AD44994B6B5}" destId="{65A4F797-539C-4493-B52B-EAEDC748C1CC}" srcOrd="1" destOrd="0" presId="urn:microsoft.com/office/officeart/2005/8/layout/hierarchy1"/>
    <dgm:cxn modelId="{C48B6E1E-B915-4146-9470-83D3C6C6AFFA}" type="presParOf" srcId="{C5AD4207-B2E2-45D0-B705-6C3E6E1769A8}" destId="{A2B53D19-B2F9-466D-BB96-7D2A0F200CD0}" srcOrd="1" destOrd="0" presId="urn:microsoft.com/office/officeart/2005/8/layout/hierarchy1"/>
    <dgm:cxn modelId="{57A08796-E240-4F1B-ABAB-43F271B93FA3}" type="presParOf" srcId="{A2B53D19-B2F9-466D-BB96-7D2A0F200CD0}" destId="{581758C3-A662-4F74-8E64-EFD8BEB0D0B8}" srcOrd="0" destOrd="0" presId="urn:microsoft.com/office/officeart/2005/8/layout/hierarchy1"/>
    <dgm:cxn modelId="{79B3194A-9F88-4947-A99F-DCE1FF35D843}" type="presParOf" srcId="{581758C3-A662-4F74-8E64-EFD8BEB0D0B8}" destId="{AB698418-C331-4C1C-AF57-E2E4B246C52B}" srcOrd="0" destOrd="0" presId="urn:microsoft.com/office/officeart/2005/8/layout/hierarchy1"/>
    <dgm:cxn modelId="{F0BDA7E5-7633-4C87-B5A0-207495708AD4}" type="presParOf" srcId="{581758C3-A662-4F74-8E64-EFD8BEB0D0B8}" destId="{BD6F8C4B-D6B8-46C8-A7A0-59FA85D2066D}" srcOrd="1" destOrd="0" presId="urn:microsoft.com/office/officeart/2005/8/layout/hierarchy1"/>
    <dgm:cxn modelId="{8BFDCEF8-7A2A-4B69-914B-EC8A53DE10A6}" type="presParOf" srcId="{A2B53D19-B2F9-466D-BB96-7D2A0F200CD0}" destId="{6FDBA56A-5F6D-4CC1-A712-F99A25F4511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4533A-5792-41EC-9CE5-FFD368D2CDC2}">
      <dsp:nvSpPr>
        <dsp:cNvPr id="0" name=""/>
        <dsp:cNvSpPr/>
      </dsp:nvSpPr>
      <dsp:spPr>
        <a:xfrm>
          <a:off x="4221136" y="974391"/>
          <a:ext cx="1006904" cy="369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10"/>
              </a:lnTo>
              <a:lnTo>
                <a:pt x="1006904" y="221310"/>
              </a:lnTo>
              <a:lnTo>
                <a:pt x="1006904" y="369233"/>
              </a:lnTo>
            </a:path>
          </a:pathLst>
        </a:custGeom>
        <a:noFill/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777E7-E715-4B32-A184-BA7230DB916B}">
      <dsp:nvSpPr>
        <dsp:cNvPr id="0" name=""/>
        <dsp:cNvSpPr/>
      </dsp:nvSpPr>
      <dsp:spPr>
        <a:xfrm>
          <a:off x="3215852" y="2478897"/>
          <a:ext cx="1491155" cy="448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986"/>
              </a:lnTo>
              <a:lnTo>
                <a:pt x="1491155" y="300986"/>
              </a:lnTo>
              <a:lnTo>
                <a:pt x="1491155" y="448909"/>
              </a:lnTo>
            </a:path>
          </a:pathLst>
        </a:custGeom>
        <a:noFill/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B8359-9CE0-4997-B05F-F963939DAD6F}">
      <dsp:nvSpPr>
        <dsp:cNvPr id="0" name=""/>
        <dsp:cNvSpPr/>
      </dsp:nvSpPr>
      <dsp:spPr>
        <a:xfrm>
          <a:off x="2834799" y="2478897"/>
          <a:ext cx="381053" cy="448909"/>
        </a:xfrm>
        <a:custGeom>
          <a:avLst/>
          <a:gdLst/>
          <a:ahLst/>
          <a:cxnLst/>
          <a:rect l="0" t="0" r="0" b="0"/>
          <a:pathLst>
            <a:path>
              <a:moveTo>
                <a:pt x="381053" y="0"/>
              </a:moveTo>
              <a:lnTo>
                <a:pt x="381053" y="300986"/>
              </a:lnTo>
              <a:lnTo>
                <a:pt x="0" y="300986"/>
              </a:lnTo>
              <a:lnTo>
                <a:pt x="0" y="448909"/>
              </a:lnTo>
            </a:path>
          </a:pathLst>
        </a:custGeom>
        <a:noFill/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010D7-C3A3-45E0-B656-18282486E045}">
      <dsp:nvSpPr>
        <dsp:cNvPr id="0" name=""/>
        <dsp:cNvSpPr/>
      </dsp:nvSpPr>
      <dsp:spPr>
        <a:xfrm>
          <a:off x="3215852" y="974391"/>
          <a:ext cx="1005284" cy="369233"/>
        </a:xfrm>
        <a:custGeom>
          <a:avLst/>
          <a:gdLst/>
          <a:ahLst/>
          <a:cxnLst/>
          <a:rect l="0" t="0" r="0" b="0"/>
          <a:pathLst>
            <a:path>
              <a:moveTo>
                <a:pt x="1005284" y="0"/>
              </a:moveTo>
              <a:lnTo>
                <a:pt x="1005284" y="221310"/>
              </a:lnTo>
              <a:lnTo>
                <a:pt x="0" y="221310"/>
              </a:lnTo>
              <a:lnTo>
                <a:pt x="0" y="369233"/>
              </a:lnTo>
            </a:path>
          </a:pathLst>
        </a:custGeom>
        <a:noFill/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8E2B-4C39-47E3-96B6-15A7AABFBD5A}">
      <dsp:nvSpPr>
        <dsp:cNvPr id="0" name=""/>
        <dsp:cNvSpPr/>
      </dsp:nvSpPr>
      <dsp:spPr>
        <a:xfrm>
          <a:off x="3278958" y="-96537"/>
          <a:ext cx="1884356" cy="1070928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206A0-7571-4BB8-9794-0D6F85052589}">
      <dsp:nvSpPr>
        <dsp:cNvPr id="0" name=""/>
        <dsp:cNvSpPr/>
      </dsp:nvSpPr>
      <dsp:spPr>
        <a:xfrm>
          <a:off x="3456376" y="72010"/>
          <a:ext cx="1884356" cy="1070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МУТАГЕНЫ</a:t>
          </a:r>
          <a:endParaRPr lang="ru-RU" sz="2000" b="1" kern="1200" dirty="0">
            <a:solidFill>
              <a:srgbClr val="33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87742" y="103376"/>
        <a:ext cx="1821624" cy="1008196"/>
      </dsp:txXfrm>
    </dsp:sp>
    <dsp:sp modelId="{CCF8A930-7863-4419-B80E-FF298D69DA56}">
      <dsp:nvSpPr>
        <dsp:cNvPr id="0" name=""/>
        <dsp:cNvSpPr/>
      </dsp:nvSpPr>
      <dsp:spPr>
        <a:xfrm>
          <a:off x="2342869" y="1343624"/>
          <a:ext cx="1745964" cy="1135273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8D862-A101-449B-A26E-F661BB515A5F}">
      <dsp:nvSpPr>
        <dsp:cNvPr id="0" name=""/>
        <dsp:cNvSpPr/>
      </dsp:nvSpPr>
      <dsp:spPr>
        <a:xfrm>
          <a:off x="2520288" y="1512171"/>
          <a:ext cx="1745964" cy="1135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ЭКЗОМУТАГЕНЫ</a:t>
          </a:r>
          <a:endParaRPr lang="ru-RU" sz="1400" b="1" kern="1200" dirty="0">
            <a:solidFill>
              <a:srgbClr val="33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53539" y="1545422"/>
        <a:ext cx="1679462" cy="1068771"/>
      </dsp:txXfrm>
    </dsp:sp>
    <dsp:sp modelId="{DBE0E6D5-617F-4C69-A14C-489917A77F78}">
      <dsp:nvSpPr>
        <dsp:cNvPr id="0" name=""/>
        <dsp:cNvSpPr/>
      </dsp:nvSpPr>
      <dsp:spPr>
        <a:xfrm>
          <a:off x="2036417" y="2927806"/>
          <a:ext cx="1596763" cy="1013944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FCFE8-5925-4E09-90AB-F03A15FB32EC}">
      <dsp:nvSpPr>
        <dsp:cNvPr id="0" name=""/>
        <dsp:cNvSpPr/>
      </dsp:nvSpPr>
      <dsp:spPr>
        <a:xfrm>
          <a:off x="2213835" y="3096354"/>
          <a:ext cx="1596763" cy="1013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ХИМИЧЕСКИЕ</a:t>
          </a:r>
          <a:endParaRPr lang="ru-RU" sz="1200" b="1" kern="1200" dirty="0">
            <a:solidFill>
              <a:srgbClr val="33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3532" y="3126051"/>
        <a:ext cx="1537369" cy="954550"/>
      </dsp:txXfrm>
    </dsp:sp>
    <dsp:sp modelId="{7F14DFB4-1ECB-4B37-99F8-FA26B2DA589F}">
      <dsp:nvSpPr>
        <dsp:cNvPr id="0" name=""/>
        <dsp:cNvSpPr/>
      </dsp:nvSpPr>
      <dsp:spPr>
        <a:xfrm>
          <a:off x="3908625" y="2927806"/>
          <a:ext cx="1596763" cy="1013944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B94B4-C854-40FB-A0B6-DC000490D26C}">
      <dsp:nvSpPr>
        <dsp:cNvPr id="0" name=""/>
        <dsp:cNvSpPr/>
      </dsp:nvSpPr>
      <dsp:spPr>
        <a:xfrm>
          <a:off x="4086044" y="3096354"/>
          <a:ext cx="1596763" cy="1013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БИОЛОГИЧЕСКИЕ</a:t>
          </a:r>
          <a:endParaRPr lang="ru-RU" sz="1200" b="1" kern="1200" dirty="0">
            <a:solidFill>
              <a:srgbClr val="33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5741" y="3126051"/>
        <a:ext cx="1537369" cy="954550"/>
      </dsp:txXfrm>
    </dsp:sp>
    <dsp:sp modelId="{DB3C625F-8B64-4A4C-BA5F-93288D0D84ED}">
      <dsp:nvSpPr>
        <dsp:cNvPr id="0" name=""/>
        <dsp:cNvSpPr/>
      </dsp:nvSpPr>
      <dsp:spPr>
        <a:xfrm>
          <a:off x="4359090" y="1343624"/>
          <a:ext cx="1737901" cy="1135273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E0EE3-C0A3-4F4E-A29E-8F13DEC9D09A}">
      <dsp:nvSpPr>
        <dsp:cNvPr id="0" name=""/>
        <dsp:cNvSpPr/>
      </dsp:nvSpPr>
      <dsp:spPr>
        <a:xfrm>
          <a:off x="4536508" y="1512171"/>
          <a:ext cx="1737901" cy="1135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ЭНДОМУТАГЕНЫ</a:t>
          </a:r>
          <a:endParaRPr lang="ru-RU" sz="1400" b="1" kern="1200" dirty="0">
            <a:solidFill>
              <a:srgbClr val="33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69759" y="1545422"/>
        <a:ext cx="1671399" cy="1068771"/>
      </dsp:txXfrm>
    </dsp:sp>
    <dsp:sp modelId="{AB698418-C331-4C1C-AF57-E2E4B246C52B}">
      <dsp:nvSpPr>
        <dsp:cNvPr id="0" name=""/>
        <dsp:cNvSpPr/>
      </dsp:nvSpPr>
      <dsp:spPr>
        <a:xfrm>
          <a:off x="134024" y="2927796"/>
          <a:ext cx="1596763" cy="1013944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F8C4B-D6B8-46C8-A7A0-59FA85D2066D}">
      <dsp:nvSpPr>
        <dsp:cNvPr id="0" name=""/>
        <dsp:cNvSpPr/>
      </dsp:nvSpPr>
      <dsp:spPr>
        <a:xfrm>
          <a:off x="311442" y="3096343"/>
          <a:ext cx="1596763" cy="1013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ФИЗИЧЕСКИЕ</a:t>
          </a:r>
          <a:endParaRPr lang="ru-RU" sz="1200" b="1" kern="1200" dirty="0">
            <a:solidFill>
              <a:srgbClr val="33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1139" y="3126040"/>
        <a:ext cx="1537369" cy="95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20C3E-7A43-4CCA-901F-DE55E94E36A6}" type="datetimeFigureOut">
              <a:rPr lang="ru-RU" smtClean="0"/>
              <a:t>08.07.2013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6CFC9-204A-4722-9260-FBAEEA05AD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1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CFC9-204A-4722-9260-FBAEEA05AD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2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9900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0b800f12c739caea0dd94939624c24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4800"/>
            <a:ext cx="938213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304800" y="0"/>
            <a:ext cx="203200" cy="6503988"/>
            <a:chOff x="112" y="145"/>
            <a:chExt cx="128" cy="4097"/>
          </a:xfrm>
        </p:grpSpPr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152400" y="3810000"/>
            <a:ext cx="2819400" cy="2705100"/>
            <a:chOff x="120" y="1464"/>
            <a:chExt cx="2064" cy="2088"/>
          </a:xfrm>
        </p:grpSpPr>
        <p:sp>
          <p:nvSpPr>
            <p:cNvPr id="5131" name="AutoShape 1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132" name="AutoShape 12" descr="j0438727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133" name="AutoShape 13" descr="j0425262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</p:grpSp>
      <p:grpSp>
        <p:nvGrpSpPr>
          <p:cNvPr id="5138" name="Group 18"/>
          <p:cNvGrpSpPr>
            <a:grpSpLocks/>
          </p:cNvGrpSpPr>
          <p:nvPr/>
        </p:nvGrpSpPr>
        <p:grpSpPr bwMode="auto">
          <a:xfrm rot="10800000">
            <a:off x="8686800" y="354013"/>
            <a:ext cx="203200" cy="6503987"/>
            <a:chOff x="112" y="145"/>
            <a:chExt cx="128" cy="4097"/>
          </a:xfrm>
        </p:grpSpPr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5141" name="Group 21"/>
          <p:cNvGrpSpPr>
            <a:grpSpLocks/>
          </p:cNvGrpSpPr>
          <p:nvPr/>
        </p:nvGrpSpPr>
        <p:grpSpPr bwMode="auto">
          <a:xfrm rot="16200000">
            <a:off x="3455194" y="-2997994"/>
            <a:ext cx="203200" cy="6503988"/>
            <a:chOff x="112" y="145"/>
            <a:chExt cx="128" cy="4097"/>
          </a:xfrm>
        </p:grpSpPr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5144" name="Group 24"/>
          <p:cNvGrpSpPr>
            <a:grpSpLocks/>
          </p:cNvGrpSpPr>
          <p:nvPr/>
        </p:nvGrpSpPr>
        <p:grpSpPr bwMode="auto">
          <a:xfrm rot="5400000">
            <a:off x="5512594" y="3402806"/>
            <a:ext cx="203200" cy="6503988"/>
            <a:chOff x="112" y="145"/>
            <a:chExt cx="128" cy="4097"/>
          </a:xfrm>
        </p:grpSpPr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5147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676400"/>
            <a:ext cx="7467600" cy="14700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3276600"/>
            <a:ext cx="5257800" cy="914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149" name="Rectangle 2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50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DDB382-A139-45B2-A73C-91200AE1C3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1D0C4-3CFF-4225-831A-289057C3D8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2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A4F59-EA43-4B29-A593-0455DFA076F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F4132-2FD2-44ED-B232-DF92851D36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9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54F04-0089-42F0-A255-BB7CA8C2AE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2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12135-5CA5-4035-B89F-9A31B24F79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5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16F55-DB65-4ECE-84D5-20C2CADC6A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1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1BEC7-AD9F-443B-AB13-8FE580804B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8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06895-9D2A-40ED-9EE7-D86CC3EBB4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CB941-6751-48B8-AD7E-066734306D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14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F9E4-7A4D-41A1-8A1C-6561F5BAFC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56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10800000">
            <a:off x="8305800" y="0"/>
            <a:ext cx="838200" cy="685800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304800" y="0"/>
            <a:ext cx="203200" cy="6503988"/>
            <a:chOff x="112" y="145"/>
            <a:chExt cx="128" cy="4097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1036" name="Group 12"/>
          <p:cNvGrpSpPr>
            <a:grpSpLocks/>
          </p:cNvGrpSpPr>
          <p:nvPr/>
        </p:nvGrpSpPr>
        <p:grpSpPr bwMode="auto">
          <a:xfrm rot="10800000">
            <a:off x="8686800" y="354013"/>
            <a:ext cx="203200" cy="6503987"/>
            <a:chOff x="112" y="145"/>
            <a:chExt cx="128" cy="4097"/>
          </a:xfrm>
        </p:grpSpPr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 rot="16200000">
            <a:off x="3455194" y="-2997994"/>
            <a:ext cx="203200" cy="6503988"/>
            <a:chOff x="112" y="145"/>
            <a:chExt cx="128" cy="4097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1042" name="Group 18"/>
          <p:cNvGrpSpPr>
            <a:grpSpLocks/>
          </p:cNvGrpSpPr>
          <p:nvPr/>
        </p:nvGrpSpPr>
        <p:grpSpPr bwMode="auto">
          <a:xfrm rot="5400000">
            <a:off x="5512594" y="3402806"/>
            <a:ext cx="203200" cy="6503988"/>
            <a:chOff x="112" y="145"/>
            <a:chExt cx="128" cy="4097"/>
          </a:xfrm>
        </p:grpSpPr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9986C5-1669-4F76-9315-BB558279C5C8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304800" y="152400"/>
            <a:ext cx="762000" cy="1066800"/>
            <a:chOff x="1920" y="2832"/>
            <a:chExt cx="717" cy="1152"/>
          </a:xfrm>
        </p:grpSpPr>
        <p:sp>
          <p:nvSpPr>
            <p:cNvPr id="1046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920" y="2832"/>
              <a:ext cx="717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025" y="2867"/>
              <a:ext cx="612" cy="1111"/>
            </a:xfrm>
            <a:custGeom>
              <a:avLst/>
              <a:gdLst>
                <a:gd name="T0" fmla="*/ 821 w 1224"/>
                <a:gd name="T1" fmla="*/ 35 h 2222"/>
                <a:gd name="T2" fmla="*/ 673 w 1224"/>
                <a:gd name="T3" fmla="*/ 8 h 2222"/>
                <a:gd name="T4" fmla="*/ 642 w 1224"/>
                <a:gd name="T5" fmla="*/ 165 h 2222"/>
                <a:gd name="T6" fmla="*/ 669 w 1224"/>
                <a:gd name="T7" fmla="*/ 584 h 2222"/>
                <a:gd name="T8" fmla="*/ 609 w 1224"/>
                <a:gd name="T9" fmla="*/ 596 h 2222"/>
                <a:gd name="T10" fmla="*/ 397 w 1224"/>
                <a:gd name="T11" fmla="*/ 620 h 2222"/>
                <a:gd name="T12" fmla="*/ 117 w 1224"/>
                <a:gd name="T13" fmla="*/ 969 h 2222"/>
                <a:gd name="T14" fmla="*/ 68 w 1224"/>
                <a:gd name="T15" fmla="*/ 1145 h 2222"/>
                <a:gd name="T16" fmla="*/ 45 w 1224"/>
                <a:gd name="T17" fmla="*/ 1310 h 2222"/>
                <a:gd name="T18" fmla="*/ 49 w 1224"/>
                <a:gd name="T19" fmla="*/ 1475 h 2222"/>
                <a:gd name="T20" fmla="*/ 84 w 1224"/>
                <a:gd name="T21" fmla="*/ 1652 h 2222"/>
                <a:gd name="T22" fmla="*/ 33 w 1224"/>
                <a:gd name="T23" fmla="*/ 1856 h 2222"/>
                <a:gd name="T24" fmla="*/ 5 w 1224"/>
                <a:gd name="T25" fmla="*/ 2074 h 2222"/>
                <a:gd name="T26" fmla="*/ 1065 w 1224"/>
                <a:gd name="T27" fmla="*/ 2167 h 2222"/>
                <a:gd name="T28" fmla="*/ 694 w 1224"/>
                <a:gd name="T29" fmla="*/ 2018 h 2222"/>
                <a:gd name="T30" fmla="*/ 1176 w 1224"/>
                <a:gd name="T31" fmla="*/ 2036 h 2222"/>
                <a:gd name="T32" fmla="*/ 1215 w 1224"/>
                <a:gd name="T33" fmla="*/ 1862 h 2222"/>
                <a:gd name="T34" fmla="*/ 579 w 1224"/>
                <a:gd name="T35" fmla="*/ 1802 h 2222"/>
                <a:gd name="T36" fmla="*/ 475 w 1224"/>
                <a:gd name="T37" fmla="*/ 1639 h 2222"/>
                <a:gd name="T38" fmla="*/ 562 w 1224"/>
                <a:gd name="T39" fmla="*/ 1614 h 2222"/>
                <a:gd name="T40" fmla="*/ 966 w 1224"/>
                <a:gd name="T41" fmla="*/ 1598 h 2222"/>
                <a:gd name="T42" fmla="*/ 1172 w 1224"/>
                <a:gd name="T43" fmla="*/ 1437 h 2222"/>
                <a:gd name="T44" fmla="*/ 467 w 1224"/>
                <a:gd name="T45" fmla="*/ 1327 h 2222"/>
                <a:gd name="T46" fmla="*/ 240 w 1224"/>
                <a:gd name="T47" fmla="*/ 1385 h 2222"/>
                <a:gd name="T48" fmla="*/ 238 w 1224"/>
                <a:gd name="T49" fmla="*/ 1251 h 2222"/>
                <a:gd name="T50" fmla="*/ 259 w 1224"/>
                <a:gd name="T51" fmla="*/ 1141 h 2222"/>
                <a:gd name="T52" fmla="*/ 291 w 1224"/>
                <a:gd name="T53" fmla="*/ 1054 h 2222"/>
                <a:gd name="T54" fmla="*/ 347 w 1224"/>
                <a:gd name="T55" fmla="*/ 1015 h 2222"/>
                <a:gd name="T56" fmla="*/ 624 w 1224"/>
                <a:gd name="T57" fmla="*/ 1095 h 2222"/>
                <a:gd name="T58" fmla="*/ 707 w 1224"/>
                <a:gd name="T59" fmla="*/ 1136 h 2222"/>
                <a:gd name="T60" fmla="*/ 698 w 1224"/>
                <a:gd name="T61" fmla="*/ 1190 h 2222"/>
                <a:gd name="T62" fmla="*/ 726 w 1224"/>
                <a:gd name="T63" fmla="*/ 1240 h 2222"/>
                <a:gd name="T64" fmla="*/ 747 w 1224"/>
                <a:gd name="T65" fmla="*/ 1323 h 2222"/>
                <a:gd name="T66" fmla="*/ 831 w 1224"/>
                <a:gd name="T67" fmla="*/ 1252 h 2222"/>
                <a:gd name="T68" fmla="*/ 851 w 1224"/>
                <a:gd name="T69" fmla="*/ 1214 h 2222"/>
                <a:gd name="T70" fmla="*/ 929 w 1224"/>
                <a:gd name="T71" fmla="*/ 1294 h 2222"/>
                <a:gd name="T72" fmla="*/ 953 w 1224"/>
                <a:gd name="T73" fmla="*/ 1288 h 2222"/>
                <a:gd name="T74" fmla="*/ 974 w 1224"/>
                <a:gd name="T75" fmla="*/ 1279 h 2222"/>
                <a:gd name="T76" fmla="*/ 991 w 1224"/>
                <a:gd name="T77" fmla="*/ 1266 h 2222"/>
                <a:gd name="T78" fmla="*/ 1005 w 1224"/>
                <a:gd name="T79" fmla="*/ 1245 h 2222"/>
                <a:gd name="T80" fmla="*/ 1007 w 1224"/>
                <a:gd name="T81" fmla="*/ 1190 h 2222"/>
                <a:gd name="T82" fmla="*/ 1073 w 1224"/>
                <a:gd name="T83" fmla="*/ 1252 h 2222"/>
                <a:gd name="T84" fmla="*/ 1097 w 1224"/>
                <a:gd name="T85" fmla="*/ 1243 h 2222"/>
                <a:gd name="T86" fmla="*/ 1112 w 1224"/>
                <a:gd name="T87" fmla="*/ 1229 h 2222"/>
                <a:gd name="T88" fmla="*/ 1123 w 1224"/>
                <a:gd name="T89" fmla="*/ 1206 h 2222"/>
                <a:gd name="T90" fmla="*/ 1056 w 1224"/>
                <a:gd name="T91" fmla="*/ 1103 h 2222"/>
                <a:gd name="T92" fmla="*/ 1024 w 1224"/>
                <a:gd name="T93" fmla="*/ 1057 h 2222"/>
                <a:gd name="T94" fmla="*/ 1007 w 1224"/>
                <a:gd name="T95" fmla="*/ 999 h 2222"/>
                <a:gd name="T96" fmla="*/ 865 w 1224"/>
                <a:gd name="T97" fmla="*/ 622 h 2222"/>
                <a:gd name="T98" fmla="*/ 884 w 1224"/>
                <a:gd name="T99" fmla="*/ 573 h 2222"/>
                <a:gd name="T100" fmla="*/ 805 w 1224"/>
                <a:gd name="T101" fmla="*/ 166 h 2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24" h="2222">
                  <a:moveTo>
                    <a:pt x="822" y="150"/>
                  </a:moveTo>
                  <a:lnTo>
                    <a:pt x="821" y="35"/>
                  </a:lnTo>
                  <a:lnTo>
                    <a:pt x="789" y="0"/>
                  </a:lnTo>
                  <a:lnTo>
                    <a:pt x="673" y="8"/>
                  </a:lnTo>
                  <a:lnTo>
                    <a:pt x="634" y="39"/>
                  </a:lnTo>
                  <a:lnTo>
                    <a:pt x="642" y="165"/>
                  </a:lnTo>
                  <a:lnTo>
                    <a:pt x="660" y="193"/>
                  </a:lnTo>
                  <a:lnTo>
                    <a:pt x="669" y="584"/>
                  </a:lnTo>
                  <a:lnTo>
                    <a:pt x="610" y="589"/>
                  </a:lnTo>
                  <a:lnTo>
                    <a:pt x="609" y="596"/>
                  </a:lnTo>
                  <a:lnTo>
                    <a:pt x="402" y="599"/>
                  </a:lnTo>
                  <a:lnTo>
                    <a:pt x="397" y="620"/>
                  </a:lnTo>
                  <a:lnTo>
                    <a:pt x="212" y="811"/>
                  </a:lnTo>
                  <a:lnTo>
                    <a:pt x="117" y="969"/>
                  </a:lnTo>
                  <a:lnTo>
                    <a:pt x="88" y="1060"/>
                  </a:lnTo>
                  <a:lnTo>
                    <a:pt x="68" y="1145"/>
                  </a:lnTo>
                  <a:lnTo>
                    <a:pt x="53" y="1228"/>
                  </a:lnTo>
                  <a:lnTo>
                    <a:pt x="45" y="1310"/>
                  </a:lnTo>
                  <a:lnTo>
                    <a:pt x="43" y="1392"/>
                  </a:lnTo>
                  <a:lnTo>
                    <a:pt x="49" y="1475"/>
                  </a:lnTo>
                  <a:lnTo>
                    <a:pt x="63" y="1561"/>
                  </a:lnTo>
                  <a:lnTo>
                    <a:pt x="84" y="1652"/>
                  </a:lnTo>
                  <a:lnTo>
                    <a:pt x="88" y="1689"/>
                  </a:lnTo>
                  <a:lnTo>
                    <a:pt x="33" y="1856"/>
                  </a:lnTo>
                  <a:lnTo>
                    <a:pt x="0" y="1885"/>
                  </a:lnTo>
                  <a:lnTo>
                    <a:pt x="5" y="2074"/>
                  </a:lnTo>
                  <a:lnTo>
                    <a:pt x="995" y="2222"/>
                  </a:lnTo>
                  <a:lnTo>
                    <a:pt x="1065" y="2167"/>
                  </a:lnTo>
                  <a:lnTo>
                    <a:pt x="1057" y="2053"/>
                  </a:lnTo>
                  <a:lnTo>
                    <a:pt x="694" y="2018"/>
                  </a:lnTo>
                  <a:lnTo>
                    <a:pt x="595" y="1990"/>
                  </a:lnTo>
                  <a:lnTo>
                    <a:pt x="1176" y="2036"/>
                  </a:lnTo>
                  <a:lnTo>
                    <a:pt x="1224" y="1985"/>
                  </a:lnTo>
                  <a:lnTo>
                    <a:pt x="1215" y="1862"/>
                  </a:lnTo>
                  <a:lnTo>
                    <a:pt x="681" y="1819"/>
                  </a:lnTo>
                  <a:lnTo>
                    <a:pt x="579" y="1802"/>
                  </a:lnTo>
                  <a:lnTo>
                    <a:pt x="475" y="1714"/>
                  </a:lnTo>
                  <a:lnTo>
                    <a:pt x="475" y="1639"/>
                  </a:lnTo>
                  <a:lnTo>
                    <a:pt x="521" y="1639"/>
                  </a:lnTo>
                  <a:lnTo>
                    <a:pt x="562" y="1614"/>
                  </a:lnTo>
                  <a:lnTo>
                    <a:pt x="562" y="1581"/>
                  </a:lnTo>
                  <a:lnTo>
                    <a:pt x="966" y="1598"/>
                  </a:lnTo>
                  <a:lnTo>
                    <a:pt x="992" y="1560"/>
                  </a:lnTo>
                  <a:lnTo>
                    <a:pt x="1172" y="1437"/>
                  </a:lnTo>
                  <a:lnTo>
                    <a:pt x="1172" y="1364"/>
                  </a:lnTo>
                  <a:lnTo>
                    <a:pt x="467" y="1327"/>
                  </a:lnTo>
                  <a:lnTo>
                    <a:pt x="253" y="1460"/>
                  </a:lnTo>
                  <a:lnTo>
                    <a:pt x="240" y="1385"/>
                  </a:lnTo>
                  <a:lnTo>
                    <a:pt x="236" y="1315"/>
                  </a:lnTo>
                  <a:lnTo>
                    <a:pt x="238" y="1251"/>
                  </a:lnTo>
                  <a:lnTo>
                    <a:pt x="247" y="1192"/>
                  </a:lnTo>
                  <a:lnTo>
                    <a:pt x="259" y="1141"/>
                  </a:lnTo>
                  <a:lnTo>
                    <a:pt x="275" y="1095"/>
                  </a:lnTo>
                  <a:lnTo>
                    <a:pt x="291" y="1054"/>
                  </a:lnTo>
                  <a:lnTo>
                    <a:pt x="306" y="1020"/>
                  </a:lnTo>
                  <a:lnTo>
                    <a:pt x="347" y="1015"/>
                  </a:lnTo>
                  <a:lnTo>
                    <a:pt x="624" y="1068"/>
                  </a:lnTo>
                  <a:lnTo>
                    <a:pt x="624" y="1095"/>
                  </a:lnTo>
                  <a:lnTo>
                    <a:pt x="694" y="1098"/>
                  </a:lnTo>
                  <a:lnTo>
                    <a:pt x="707" y="1136"/>
                  </a:lnTo>
                  <a:lnTo>
                    <a:pt x="681" y="1139"/>
                  </a:lnTo>
                  <a:lnTo>
                    <a:pt x="698" y="1190"/>
                  </a:lnTo>
                  <a:lnTo>
                    <a:pt x="726" y="1177"/>
                  </a:lnTo>
                  <a:lnTo>
                    <a:pt x="726" y="1240"/>
                  </a:lnTo>
                  <a:lnTo>
                    <a:pt x="747" y="1256"/>
                  </a:lnTo>
                  <a:lnTo>
                    <a:pt x="747" y="1323"/>
                  </a:lnTo>
                  <a:lnTo>
                    <a:pt x="831" y="1323"/>
                  </a:lnTo>
                  <a:lnTo>
                    <a:pt x="831" y="1252"/>
                  </a:lnTo>
                  <a:lnTo>
                    <a:pt x="851" y="1244"/>
                  </a:lnTo>
                  <a:lnTo>
                    <a:pt x="851" y="1214"/>
                  </a:lnTo>
                  <a:lnTo>
                    <a:pt x="885" y="1211"/>
                  </a:lnTo>
                  <a:lnTo>
                    <a:pt x="929" y="1294"/>
                  </a:lnTo>
                  <a:lnTo>
                    <a:pt x="942" y="1292"/>
                  </a:lnTo>
                  <a:lnTo>
                    <a:pt x="953" y="1288"/>
                  </a:lnTo>
                  <a:lnTo>
                    <a:pt x="965" y="1283"/>
                  </a:lnTo>
                  <a:lnTo>
                    <a:pt x="974" y="1279"/>
                  </a:lnTo>
                  <a:lnTo>
                    <a:pt x="983" y="1273"/>
                  </a:lnTo>
                  <a:lnTo>
                    <a:pt x="991" y="1266"/>
                  </a:lnTo>
                  <a:lnTo>
                    <a:pt x="999" y="1257"/>
                  </a:lnTo>
                  <a:lnTo>
                    <a:pt x="1005" y="1245"/>
                  </a:lnTo>
                  <a:lnTo>
                    <a:pt x="978" y="1190"/>
                  </a:lnTo>
                  <a:lnTo>
                    <a:pt x="1007" y="1190"/>
                  </a:lnTo>
                  <a:lnTo>
                    <a:pt x="1057" y="1256"/>
                  </a:lnTo>
                  <a:lnTo>
                    <a:pt x="1073" y="1252"/>
                  </a:lnTo>
                  <a:lnTo>
                    <a:pt x="1087" y="1248"/>
                  </a:lnTo>
                  <a:lnTo>
                    <a:pt x="1097" y="1243"/>
                  </a:lnTo>
                  <a:lnTo>
                    <a:pt x="1105" y="1237"/>
                  </a:lnTo>
                  <a:lnTo>
                    <a:pt x="1112" y="1229"/>
                  </a:lnTo>
                  <a:lnTo>
                    <a:pt x="1118" y="1219"/>
                  </a:lnTo>
                  <a:lnTo>
                    <a:pt x="1123" y="1206"/>
                  </a:lnTo>
                  <a:lnTo>
                    <a:pt x="1126" y="1190"/>
                  </a:lnTo>
                  <a:lnTo>
                    <a:pt x="1056" y="1103"/>
                  </a:lnTo>
                  <a:lnTo>
                    <a:pt x="1057" y="1082"/>
                  </a:lnTo>
                  <a:lnTo>
                    <a:pt x="1024" y="1057"/>
                  </a:lnTo>
                  <a:lnTo>
                    <a:pt x="1020" y="1020"/>
                  </a:lnTo>
                  <a:lnTo>
                    <a:pt x="1007" y="999"/>
                  </a:lnTo>
                  <a:lnTo>
                    <a:pt x="891" y="1044"/>
                  </a:lnTo>
                  <a:lnTo>
                    <a:pt x="865" y="622"/>
                  </a:lnTo>
                  <a:lnTo>
                    <a:pt x="887" y="611"/>
                  </a:lnTo>
                  <a:lnTo>
                    <a:pt x="884" y="573"/>
                  </a:lnTo>
                  <a:lnTo>
                    <a:pt x="828" y="577"/>
                  </a:lnTo>
                  <a:lnTo>
                    <a:pt x="805" y="166"/>
                  </a:lnTo>
                  <a:lnTo>
                    <a:pt x="822" y="15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344" y="3407"/>
              <a:ext cx="104" cy="21"/>
            </a:xfrm>
            <a:custGeom>
              <a:avLst/>
              <a:gdLst>
                <a:gd name="T0" fmla="*/ 0 w 208"/>
                <a:gd name="T1" fmla="*/ 14 h 41"/>
                <a:gd name="T2" fmla="*/ 206 w 208"/>
                <a:gd name="T3" fmla="*/ 0 h 41"/>
                <a:gd name="T4" fmla="*/ 208 w 208"/>
                <a:gd name="T5" fmla="*/ 27 h 41"/>
                <a:gd name="T6" fmla="*/ 2 w 208"/>
                <a:gd name="T7" fmla="*/ 41 h 41"/>
                <a:gd name="T8" fmla="*/ 0 w 208"/>
                <a:gd name="T9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1">
                  <a:moveTo>
                    <a:pt x="0" y="14"/>
                  </a:moveTo>
                  <a:lnTo>
                    <a:pt x="206" y="0"/>
                  </a:lnTo>
                  <a:lnTo>
                    <a:pt x="208" y="27"/>
                  </a:lnTo>
                  <a:lnTo>
                    <a:pt x="2" y="4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365" y="3407"/>
              <a:ext cx="70" cy="19"/>
            </a:xfrm>
            <a:custGeom>
              <a:avLst/>
              <a:gdLst>
                <a:gd name="T0" fmla="*/ 0 w 141"/>
                <a:gd name="T1" fmla="*/ 10 h 38"/>
                <a:gd name="T2" fmla="*/ 140 w 141"/>
                <a:gd name="T3" fmla="*/ 0 h 38"/>
                <a:gd name="T4" fmla="*/ 141 w 141"/>
                <a:gd name="T5" fmla="*/ 29 h 38"/>
                <a:gd name="T6" fmla="*/ 2 w 141"/>
                <a:gd name="T7" fmla="*/ 38 h 38"/>
                <a:gd name="T8" fmla="*/ 0 w 141"/>
                <a:gd name="T9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8">
                  <a:moveTo>
                    <a:pt x="0" y="10"/>
                  </a:moveTo>
                  <a:lnTo>
                    <a:pt x="140" y="0"/>
                  </a:lnTo>
                  <a:lnTo>
                    <a:pt x="141" y="29"/>
                  </a:lnTo>
                  <a:lnTo>
                    <a:pt x="2" y="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376" y="3409"/>
              <a:ext cx="42" cy="17"/>
            </a:xfrm>
            <a:custGeom>
              <a:avLst/>
              <a:gdLst>
                <a:gd name="T0" fmla="*/ 0 w 84"/>
                <a:gd name="T1" fmla="*/ 5 h 34"/>
                <a:gd name="T2" fmla="*/ 82 w 84"/>
                <a:gd name="T3" fmla="*/ 0 h 34"/>
                <a:gd name="T4" fmla="*/ 84 w 84"/>
                <a:gd name="T5" fmla="*/ 28 h 34"/>
                <a:gd name="T6" fmla="*/ 1 w 84"/>
                <a:gd name="T7" fmla="*/ 34 h 34"/>
                <a:gd name="T8" fmla="*/ 0 w 84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4">
                  <a:moveTo>
                    <a:pt x="0" y="5"/>
                  </a:moveTo>
                  <a:lnTo>
                    <a:pt x="82" y="0"/>
                  </a:lnTo>
                  <a:lnTo>
                    <a:pt x="84" y="28"/>
                  </a:lnTo>
                  <a:lnTo>
                    <a:pt x="1" y="3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387" y="3410"/>
              <a:ext cx="20" cy="15"/>
            </a:xfrm>
            <a:custGeom>
              <a:avLst/>
              <a:gdLst>
                <a:gd name="T0" fmla="*/ 0 w 39"/>
                <a:gd name="T1" fmla="*/ 3 h 30"/>
                <a:gd name="T2" fmla="*/ 38 w 39"/>
                <a:gd name="T3" fmla="*/ 0 h 30"/>
                <a:gd name="T4" fmla="*/ 39 w 39"/>
                <a:gd name="T5" fmla="*/ 28 h 30"/>
                <a:gd name="T6" fmla="*/ 2 w 39"/>
                <a:gd name="T7" fmla="*/ 30 h 30"/>
                <a:gd name="T8" fmla="*/ 0 w 39"/>
                <a:gd name="T9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0">
                  <a:moveTo>
                    <a:pt x="0" y="3"/>
                  </a:moveTo>
                  <a:lnTo>
                    <a:pt x="38" y="0"/>
                  </a:lnTo>
                  <a:lnTo>
                    <a:pt x="39" y="28"/>
                  </a:lnTo>
                  <a:lnTo>
                    <a:pt x="2" y="3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357" y="2954"/>
              <a:ext cx="79" cy="206"/>
            </a:xfrm>
            <a:custGeom>
              <a:avLst/>
              <a:gdLst>
                <a:gd name="T0" fmla="*/ 0 w 158"/>
                <a:gd name="T1" fmla="*/ 11 h 413"/>
                <a:gd name="T2" fmla="*/ 135 w 158"/>
                <a:gd name="T3" fmla="*/ 0 h 413"/>
                <a:gd name="T4" fmla="*/ 158 w 158"/>
                <a:gd name="T5" fmla="*/ 400 h 413"/>
                <a:gd name="T6" fmla="*/ 12 w 158"/>
                <a:gd name="T7" fmla="*/ 413 h 413"/>
                <a:gd name="T8" fmla="*/ 0 w 158"/>
                <a:gd name="T9" fmla="*/ 1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413">
                  <a:moveTo>
                    <a:pt x="0" y="11"/>
                  </a:moveTo>
                  <a:lnTo>
                    <a:pt x="135" y="0"/>
                  </a:lnTo>
                  <a:lnTo>
                    <a:pt x="158" y="400"/>
                  </a:lnTo>
                  <a:lnTo>
                    <a:pt x="12" y="4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397" y="2955"/>
              <a:ext cx="34" cy="201"/>
            </a:xfrm>
            <a:custGeom>
              <a:avLst/>
              <a:gdLst>
                <a:gd name="T0" fmla="*/ 0 w 68"/>
                <a:gd name="T1" fmla="*/ 0 h 400"/>
                <a:gd name="T2" fmla="*/ 10 w 68"/>
                <a:gd name="T3" fmla="*/ 400 h 400"/>
                <a:gd name="T4" fmla="*/ 68 w 68"/>
                <a:gd name="T5" fmla="*/ 398 h 400"/>
                <a:gd name="T6" fmla="*/ 47 w 68"/>
                <a:gd name="T7" fmla="*/ 2 h 400"/>
                <a:gd name="T8" fmla="*/ 0 w 68"/>
                <a:gd name="T9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00">
                  <a:moveTo>
                    <a:pt x="0" y="0"/>
                  </a:moveTo>
                  <a:lnTo>
                    <a:pt x="10" y="400"/>
                  </a:lnTo>
                  <a:lnTo>
                    <a:pt x="68" y="398"/>
                  </a:lnTo>
                  <a:lnTo>
                    <a:pt x="4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955"/>
              <a:ext cx="34" cy="204"/>
            </a:xfrm>
            <a:custGeom>
              <a:avLst/>
              <a:gdLst>
                <a:gd name="T0" fmla="*/ 0 w 68"/>
                <a:gd name="T1" fmla="*/ 0 h 407"/>
                <a:gd name="T2" fmla="*/ 10 w 68"/>
                <a:gd name="T3" fmla="*/ 407 h 407"/>
                <a:gd name="T4" fmla="*/ 68 w 68"/>
                <a:gd name="T5" fmla="*/ 402 h 407"/>
                <a:gd name="T6" fmla="*/ 56 w 68"/>
                <a:gd name="T7" fmla="*/ 0 h 407"/>
                <a:gd name="T8" fmla="*/ 0 w 68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07">
                  <a:moveTo>
                    <a:pt x="0" y="0"/>
                  </a:moveTo>
                  <a:lnTo>
                    <a:pt x="10" y="407"/>
                  </a:lnTo>
                  <a:lnTo>
                    <a:pt x="68" y="402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51" y="2883"/>
              <a:ext cx="82" cy="68"/>
            </a:xfrm>
            <a:custGeom>
              <a:avLst/>
              <a:gdLst>
                <a:gd name="T0" fmla="*/ 0 w 163"/>
                <a:gd name="T1" fmla="*/ 5 h 135"/>
                <a:gd name="T2" fmla="*/ 6 w 163"/>
                <a:gd name="T3" fmla="*/ 135 h 135"/>
                <a:gd name="T4" fmla="*/ 163 w 163"/>
                <a:gd name="T5" fmla="*/ 127 h 135"/>
                <a:gd name="T6" fmla="*/ 157 w 163"/>
                <a:gd name="T7" fmla="*/ 0 h 135"/>
                <a:gd name="T8" fmla="*/ 0 w 163"/>
                <a:gd name="T9" fmla="*/ 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35">
                  <a:moveTo>
                    <a:pt x="0" y="5"/>
                  </a:moveTo>
                  <a:lnTo>
                    <a:pt x="6" y="135"/>
                  </a:lnTo>
                  <a:lnTo>
                    <a:pt x="163" y="127"/>
                  </a:lnTo>
                  <a:lnTo>
                    <a:pt x="15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04" y="2955"/>
              <a:ext cx="24" cy="200"/>
            </a:xfrm>
            <a:custGeom>
              <a:avLst/>
              <a:gdLst>
                <a:gd name="T0" fmla="*/ 0 w 47"/>
                <a:gd name="T1" fmla="*/ 0 h 399"/>
                <a:gd name="T2" fmla="*/ 5 w 47"/>
                <a:gd name="T3" fmla="*/ 399 h 399"/>
                <a:gd name="T4" fmla="*/ 47 w 47"/>
                <a:gd name="T5" fmla="*/ 397 h 399"/>
                <a:gd name="T6" fmla="*/ 31 w 47"/>
                <a:gd name="T7" fmla="*/ 0 h 399"/>
                <a:gd name="T8" fmla="*/ 0 w 47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99">
                  <a:moveTo>
                    <a:pt x="0" y="0"/>
                  </a:moveTo>
                  <a:lnTo>
                    <a:pt x="5" y="399"/>
                  </a:lnTo>
                  <a:lnTo>
                    <a:pt x="47" y="397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366" y="2955"/>
              <a:ext cx="22" cy="204"/>
            </a:xfrm>
            <a:custGeom>
              <a:avLst/>
              <a:gdLst>
                <a:gd name="T0" fmla="*/ 0 w 42"/>
                <a:gd name="T1" fmla="*/ 0 h 407"/>
                <a:gd name="T2" fmla="*/ 8 w 42"/>
                <a:gd name="T3" fmla="*/ 407 h 407"/>
                <a:gd name="T4" fmla="*/ 42 w 42"/>
                <a:gd name="T5" fmla="*/ 403 h 407"/>
                <a:gd name="T6" fmla="*/ 32 w 42"/>
                <a:gd name="T7" fmla="*/ 0 h 407"/>
                <a:gd name="T8" fmla="*/ 0 w 42"/>
                <a:gd name="T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07">
                  <a:moveTo>
                    <a:pt x="0" y="0"/>
                  </a:moveTo>
                  <a:lnTo>
                    <a:pt x="8" y="407"/>
                  </a:lnTo>
                  <a:lnTo>
                    <a:pt x="42" y="403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365" y="2884"/>
              <a:ext cx="53" cy="66"/>
            </a:xfrm>
            <a:custGeom>
              <a:avLst/>
              <a:gdLst>
                <a:gd name="T0" fmla="*/ 0 w 107"/>
                <a:gd name="T1" fmla="*/ 8 h 131"/>
                <a:gd name="T2" fmla="*/ 9 w 107"/>
                <a:gd name="T3" fmla="*/ 131 h 131"/>
                <a:gd name="T4" fmla="*/ 107 w 107"/>
                <a:gd name="T5" fmla="*/ 123 h 131"/>
                <a:gd name="T6" fmla="*/ 103 w 107"/>
                <a:gd name="T7" fmla="*/ 0 h 131"/>
                <a:gd name="T8" fmla="*/ 0 w 107"/>
                <a:gd name="T9" fmla="*/ 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31">
                  <a:moveTo>
                    <a:pt x="0" y="8"/>
                  </a:moveTo>
                  <a:lnTo>
                    <a:pt x="9" y="131"/>
                  </a:lnTo>
                  <a:lnTo>
                    <a:pt x="107" y="123"/>
                  </a:lnTo>
                  <a:lnTo>
                    <a:pt x="10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07" y="2955"/>
              <a:ext cx="16" cy="200"/>
            </a:xfrm>
            <a:custGeom>
              <a:avLst/>
              <a:gdLst>
                <a:gd name="T0" fmla="*/ 0 w 33"/>
                <a:gd name="T1" fmla="*/ 0 h 399"/>
                <a:gd name="T2" fmla="*/ 15 w 33"/>
                <a:gd name="T3" fmla="*/ 399 h 399"/>
                <a:gd name="T4" fmla="*/ 33 w 33"/>
                <a:gd name="T5" fmla="*/ 397 h 399"/>
                <a:gd name="T6" fmla="*/ 15 w 33"/>
                <a:gd name="T7" fmla="*/ 2 h 399"/>
                <a:gd name="T8" fmla="*/ 0 w 33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9">
                  <a:moveTo>
                    <a:pt x="0" y="0"/>
                  </a:moveTo>
                  <a:lnTo>
                    <a:pt x="15" y="399"/>
                  </a:lnTo>
                  <a:lnTo>
                    <a:pt x="33" y="397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370" y="2955"/>
              <a:ext cx="12" cy="202"/>
            </a:xfrm>
            <a:custGeom>
              <a:avLst/>
              <a:gdLst>
                <a:gd name="T0" fmla="*/ 0 w 25"/>
                <a:gd name="T1" fmla="*/ 0 h 404"/>
                <a:gd name="T2" fmla="*/ 12 w 25"/>
                <a:gd name="T3" fmla="*/ 404 h 404"/>
                <a:gd name="T4" fmla="*/ 25 w 25"/>
                <a:gd name="T5" fmla="*/ 404 h 404"/>
                <a:gd name="T6" fmla="*/ 15 w 25"/>
                <a:gd name="T7" fmla="*/ 2 h 404"/>
                <a:gd name="T8" fmla="*/ 0 w 25"/>
                <a:gd name="T9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04">
                  <a:moveTo>
                    <a:pt x="0" y="0"/>
                  </a:moveTo>
                  <a:lnTo>
                    <a:pt x="12" y="404"/>
                  </a:lnTo>
                  <a:lnTo>
                    <a:pt x="25" y="404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81" y="2884"/>
              <a:ext cx="27" cy="64"/>
            </a:xfrm>
            <a:custGeom>
              <a:avLst/>
              <a:gdLst>
                <a:gd name="T0" fmla="*/ 0 w 56"/>
                <a:gd name="T1" fmla="*/ 0 h 129"/>
                <a:gd name="T2" fmla="*/ 0 w 56"/>
                <a:gd name="T3" fmla="*/ 129 h 129"/>
                <a:gd name="T4" fmla="*/ 56 w 56"/>
                <a:gd name="T5" fmla="*/ 124 h 129"/>
                <a:gd name="T6" fmla="*/ 53 w 56"/>
                <a:gd name="T7" fmla="*/ 4 h 129"/>
                <a:gd name="T8" fmla="*/ 0 w 56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9">
                  <a:moveTo>
                    <a:pt x="0" y="0"/>
                  </a:moveTo>
                  <a:lnTo>
                    <a:pt x="0" y="129"/>
                  </a:lnTo>
                  <a:lnTo>
                    <a:pt x="56" y="124"/>
                  </a:lnTo>
                  <a:lnTo>
                    <a:pt x="5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391" y="2884"/>
              <a:ext cx="9" cy="64"/>
            </a:xfrm>
            <a:custGeom>
              <a:avLst/>
              <a:gdLst>
                <a:gd name="T0" fmla="*/ 1 w 20"/>
                <a:gd name="T1" fmla="*/ 0 h 129"/>
                <a:gd name="T2" fmla="*/ 0 w 20"/>
                <a:gd name="T3" fmla="*/ 129 h 129"/>
                <a:gd name="T4" fmla="*/ 20 w 20"/>
                <a:gd name="T5" fmla="*/ 124 h 129"/>
                <a:gd name="T6" fmla="*/ 17 w 20"/>
                <a:gd name="T7" fmla="*/ 4 h 129"/>
                <a:gd name="T8" fmla="*/ 1 w 2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9">
                  <a:moveTo>
                    <a:pt x="1" y="0"/>
                  </a:moveTo>
                  <a:lnTo>
                    <a:pt x="0" y="129"/>
                  </a:lnTo>
                  <a:lnTo>
                    <a:pt x="20" y="124"/>
                  </a:lnTo>
                  <a:lnTo>
                    <a:pt x="17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039" y="3182"/>
              <a:ext cx="282" cy="511"/>
            </a:xfrm>
            <a:custGeom>
              <a:avLst/>
              <a:gdLst>
                <a:gd name="T0" fmla="*/ 566 w 566"/>
                <a:gd name="T1" fmla="*/ 0 h 1022"/>
                <a:gd name="T2" fmla="*/ 353 w 566"/>
                <a:gd name="T3" fmla="*/ 0 h 1022"/>
                <a:gd name="T4" fmla="*/ 330 w 566"/>
                <a:gd name="T5" fmla="*/ 19 h 1022"/>
                <a:gd name="T6" fmla="*/ 308 w 566"/>
                <a:gd name="T7" fmla="*/ 37 h 1022"/>
                <a:gd name="T8" fmla="*/ 286 w 566"/>
                <a:gd name="T9" fmla="*/ 57 h 1022"/>
                <a:gd name="T10" fmla="*/ 265 w 566"/>
                <a:gd name="T11" fmla="*/ 78 h 1022"/>
                <a:gd name="T12" fmla="*/ 244 w 566"/>
                <a:gd name="T13" fmla="*/ 98 h 1022"/>
                <a:gd name="T14" fmla="*/ 225 w 566"/>
                <a:gd name="T15" fmla="*/ 119 h 1022"/>
                <a:gd name="T16" fmla="*/ 206 w 566"/>
                <a:gd name="T17" fmla="*/ 141 h 1022"/>
                <a:gd name="T18" fmla="*/ 189 w 566"/>
                <a:gd name="T19" fmla="*/ 163 h 1022"/>
                <a:gd name="T20" fmla="*/ 172 w 566"/>
                <a:gd name="T21" fmla="*/ 185 h 1022"/>
                <a:gd name="T22" fmla="*/ 155 w 566"/>
                <a:gd name="T23" fmla="*/ 208 h 1022"/>
                <a:gd name="T24" fmla="*/ 140 w 566"/>
                <a:gd name="T25" fmla="*/ 231 h 1022"/>
                <a:gd name="T26" fmla="*/ 125 w 566"/>
                <a:gd name="T27" fmla="*/ 255 h 1022"/>
                <a:gd name="T28" fmla="*/ 110 w 566"/>
                <a:gd name="T29" fmla="*/ 279 h 1022"/>
                <a:gd name="T30" fmla="*/ 97 w 566"/>
                <a:gd name="T31" fmla="*/ 303 h 1022"/>
                <a:gd name="T32" fmla="*/ 84 w 566"/>
                <a:gd name="T33" fmla="*/ 329 h 1022"/>
                <a:gd name="T34" fmla="*/ 73 w 566"/>
                <a:gd name="T35" fmla="*/ 354 h 1022"/>
                <a:gd name="T36" fmla="*/ 44 w 566"/>
                <a:gd name="T37" fmla="*/ 430 h 1022"/>
                <a:gd name="T38" fmla="*/ 21 w 566"/>
                <a:gd name="T39" fmla="*/ 510 h 1022"/>
                <a:gd name="T40" fmla="*/ 7 w 566"/>
                <a:gd name="T41" fmla="*/ 590 h 1022"/>
                <a:gd name="T42" fmla="*/ 0 w 566"/>
                <a:gd name="T43" fmla="*/ 674 h 1022"/>
                <a:gd name="T44" fmla="*/ 1 w 566"/>
                <a:gd name="T45" fmla="*/ 760 h 1022"/>
                <a:gd name="T46" fmla="*/ 11 w 566"/>
                <a:gd name="T47" fmla="*/ 846 h 1022"/>
                <a:gd name="T48" fmla="*/ 28 w 566"/>
                <a:gd name="T49" fmla="*/ 934 h 1022"/>
                <a:gd name="T50" fmla="*/ 54 w 566"/>
                <a:gd name="T51" fmla="*/ 1022 h 1022"/>
                <a:gd name="T52" fmla="*/ 117 w 566"/>
                <a:gd name="T53" fmla="*/ 959 h 1022"/>
                <a:gd name="T54" fmla="*/ 173 w 566"/>
                <a:gd name="T55" fmla="*/ 949 h 1022"/>
                <a:gd name="T56" fmla="*/ 167 w 566"/>
                <a:gd name="T57" fmla="*/ 897 h 1022"/>
                <a:gd name="T58" fmla="*/ 156 w 566"/>
                <a:gd name="T59" fmla="*/ 849 h 1022"/>
                <a:gd name="T60" fmla="*/ 149 w 566"/>
                <a:gd name="T61" fmla="*/ 805 h 1022"/>
                <a:gd name="T62" fmla="*/ 147 w 566"/>
                <a:gd name="T63" fmla="*/ 761 h 1022"/>
                <a:gd name="T64" fmla="*/ 149 w 566"/>
                <a:gd name="T65" fmla="*/ 718 h 1022"/>
                <a:gd name="T66" fmla="*/ 155 w 566"/>
                <a:gd name="T67" fmla="*/ 674 h 1022"/>
                <a:gd name="T68" fmla="*/ 163 w 566"/>
                <a:gd name="T69" fmla="*/ 632 h 1022"/>
                <a:gd name="T70" fmla="*/ 173 w 566"/>
                <a:gd name="T71" fmla="*/ 587 h 1022"/>
                <a:gd name="T72" fmla="*/ 185 w 566"/>
                <a:gd name="T73" fmla="*/ 540 h 1022"/>
                <a:gd name="T74" fmla="*/ 246 w 566"/>
                <a:gd name="T75" fmla="*/ 398 h 1022"/>
                <a:gd name="T76" fmla="*/ 308 w 566"/>
                <a:gd name="T77" fmla="*/ 375 h 1022"/>
                <a:gd name="T78" fmla="*/ 392 w 566"/>
                <a:gd name="T79" fmla="*/ 392 h 1022"/>
                <a:gd name="T80" fmla="*/ 499 w 566"/>
                <a:gd name="T81" fmla="*/ 415 h 1022"/>
                <a:gd name="T82" fmla="*/ 493 w 566"/>
                <a:gd name="T83" fmla="*/ 136 h 1022"/>
                <a:gd name="T84" fmla="*/ 566 w 566"/>
                <a:gd name="T85" fmla="*/ 136 h 1022"/>
                <a:gd name="T86" fmla="*/ 566 w 566"/>
                <a:gd name="T87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6" h="1022">
                  <a:moveTo>
                    <a:pt x="566" y="0"/>
                  </a:moveTo>
                  <a:lnTo>
                    <a:pt x="353" y="0"/>
                  </a:lnTo>
                  <a:lnTo>
                    <a:pt x="330" y="19"/>
                  </a:lnTo>
                  <a:lnTo>
                    <a:pt x="308" y="37"/>
                  </a:lnTo>
                  <a:lnTo>
                    <a:pt x="286" y="57"/>
                  </a:lnTo>
                  <a:lnTo>
                    <a:pt x="265" y="78"/>
                  </a:lnTo>
                  <a:lnTo>
                    <a:pt x="244" y="98"/>
                  </a:lnTo>
                  <a:lnTo>
                    <a:pt x="225" y="119"/>
                  </a:lnTo>
                  <a:lnTo>
                    <a:pt x="206" y="141"/>
                  </a:lnTo>
                  <a:lnTo>
                    <a:pt x="189" y="163"/>
                  </a:lnTo>
                  <a:lnTo>
                    <a:pt x="172" y="185"/>
                  </a:lnTo>
                  <a:lnTo>
                    <a:pt x="155" y="208"/>
                  </a:lnTo>
                  <a:lnTo>
                    <a:pt x="140" y="231"/>
                  </a:lnTo>
                  <a:lnTo>
                    <a:pt x="125" y="255"/>
                  </a:lnTo>
                  <a:lnTo>
                    <a:pt x="110" y="279"/>
                  </a:lnTo>
                  <a:lnTo>
                    <a:pt x="97" y="303"/>
                  </a:lnTo>
                  <a:lnTo>
                    <a:pt x="84" y="329"/>
                  </a:lnTo>
                  <a:lnTo>
                    <a:pt x="73" y="354"/>
                  </a:lnTo>
                  <a:lnTo>
                    <a:pt x="44" y="430"/>
                  </a:lnTo>
                  <a:lnTo>
                    <a:pt x="21" y="510"/>
                  </a:lnTo>
                  <a:lnTo>
                    <a:pt x="7" y="590"/>
                  </a:lnTo>
                  <a:lnTo>
                    <a:pt x="0" y="674"/>
                  </a:lnTo>
                  <a:lnTo>
                    <a:pt x="1" y="760"/>
                  </a:lnTo>
                  <a:lnTo>
                    <a:pt x="11" y="846"/>
                  </a:lnTo>
                  <a:lnTo>
                    <a:pt x="28" y="934"/>
                  </a:lnTo>
                  <a:lnTo>
                    <a:pt x="54" y="1022"/>
                  </a:lnTo>
                  <a:lnTo>
                    <a:pt x="117" y="959"/>
                  </a:lnTo>
                  <a:lnTo>
                    <a:pt x="173" y="949"/>
                  </a:lnTo>
                  <a:lnTo>
                    <a:pt x="167" y="897"/>
                  </a:lnTo>
                  <a:lnTo>
                    <a:pt x="156" y="849"/>
                  </a:lnTo>
                  <a:lnTo>
                    <a:pt x="149" y="805"/>
                  </a:lnTo>
                  <a:lnTo>
                    <a:pt x="147" y="761"/>
                  </a:lnTo>
                  <a:lnTo>
                    <a:pt x="149" y="718"/>
                  </a:lnTo>
                  <a:lnTo>
                    <a:pt x="155" y="674"/>
                  </a:lnTo>
                  <a:lnTo>
                    <a:pt x="163" y="632"/>
                  </a:lnTo>
                  <a:lnTo>
                    <a:pt x="173" y="587"/>
                  </a:lnTo>
                  <a:lnTo>
                    <a:pt x="185" y="540"/>
                  </a:lnTo>
                  <a:lnTo>
                    <a:pt x="246" y="398"/>
                  </a:lnTo>
                  <a:lnTo>
                    <a:pt x="308" y="375"/>
                  </a:lnTo>
                  <a:lnTo>
                    <a:pt x="392" y="392"/>
                  </a:lnTo>
                  <a:lnTo>
                    <a:pt x="499" y="415"/>
                  </a:lnTo>
                  <a:lnTo>
                    <a:pt x="493" y="136"/>
                  </a:lnTo>
                  <a:lnTo>
                    <a:pt x="566" y="136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24" y="3665"/>
              <a:ext cx="503" cy="319"/>
            </a:xfrm>
            <a:custGeom>
              <a:avLst/>
              <a:gdLst>
                <a:gd name="T0" fmla="*/ 107 w 1007"/>
                <a:gd name="T1" fmla="*/ 56 h 638"/>
                <a:gd name="T2" fmla="*/ 34 w 1007"/>
                <a:gd name="T3" fmla="*/ 243 h 638"/>
                <a:gd name="T4" fmla="*/ 0 w 1007"/>
                <a:gd name="T5" fmla="*/ 294 h 638"/>
                <a:gd name="T6" fmla="*/ 6 w 1007"/>
                <a:gd name="T7" fmla="*/ 479 h 638"/>
                <a:gd name="T8" fmla="*/ 388 w 1007"/>
                <a:gd name="T9" fmla="*/ 570 h 638"/>
                <a:gd name="T10" fmla="*/ 1007 w 1007"/>
                <a:gd name="T11" fmla="*/ 638 h 638"/>
                <a:gd name="T12" fmla="*/ 1007 w 1007"/>
                <a:gd name="T13" fmla="*/ 518 h 638"/>
                <a:gd name="T14" fmla="*/ 535 w 1007"/>
                <a:gd name="T15" fmla="*/ 468 h 638"/>
                <a:gd name="T16" fmla="*/ 365 w 1007"/>
                <a:gd name="T17" fmla="*/ 439 h 638"/>
                <a:gd name="T18" fmla="*/ 304 w 1007"/>
                <a:gd name="T19" fmla="*/ 385 h 638"/>
                <a:gd name="T20" fmla="*/ 299 w 1007"/>
                <a:gd name="T21" fmla="*/ 299 h 638"/>
                <a:gd name="T22" fmla="*/ 299 w 1007"/>
                <a:gd name="T23" fmla="*/ 124 h 638"/>
                <a:gd name="T24" fmla="*/ 293 w 1007"/>
                <a:gd name="T25" fmla="*/ 99 h 638"/>
                <a:gd name="T26" fmla="*/ 286 w 1007"/>
                <a:gd name="T27" fmla="*/ 76 h 638"/>
                <a:gd name="T28" fmla="*/ 279 w 1007"/>
                <a:gd name="T29" fmla="*/ 56 h 638"/>
                <a:gd name="T30" fmla="*/ 272 w 1007"/>
                <a:gd name="T31" fmla="*/ 40 h 638"/>
                <a:gd name="T32" fmla="*/ 264 w 1007"/>
                <a:gd name="T33" fmla="*/ 26 h 638"/>
                <a:gd name="T34" fmla="*/ 256 w 1007"/>
                <a:gd name="T35" fmla="*/ 16 h 638"/>
                <a:gd name="T36" fmla="*/ 247 w 1007"/>
                <a:gd name="T37" fmla="*/ 8 h 638"/>
                <a:gd name="T38" fmla="*/ 238 w 1007"/>
                <a:gd name="T39" fmla="*/ 2 h 638"/>
                <a:gd name="T40" fmla="*/ 226 w 1007"/>
                <a:gd name="T41" fmla="*/ 0 h 638"/>
                <a:gd name="T42" fmla="*/ 213 w 1007"/>
                <a:gd name="T43" fmla="*/ 0 h 638"/>
                <a:gd name="T44" fmla="*/ 201 w 1007"/>
                <a:gd name="T45" fmla="*/ 3 h 638"/>
                <a:gd name="T46" fmla="*/ 185 w 1007"/>
                <a:gd name="T47" fmla="*/ 8 h 638"/>
                <a:gd name="T48" fmla="*/ 168 w 1007"/>
                <a:gd name="T49" fmla="*/ 16 h 638"/>
                <a:gd name="T50" fmla="*/ 150 w 1007"/>
                <a:gd name="T51" fmla="*/ 27 h 638"/>
                <a:gd name="T52" fmla="*/ 129 w 1007"/>
                <a:gd name="T53" fmla="*/ 40 h 638"/>
                <a:gd name="T54" fmla="*/ 107 w 1007"/>
                <a:gd name="T55" fmla="*/ 56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7" h="638">
                  <a:moveTo>
                    <a:pt x="107" y="56"/>
                  </a:moveTo>
                  <a:lnTo>
                    <a:pt x="34" y="243"/>
                  </a:lnTo>
                  <a:lnTo>
                    <a:pt x="0" y="294"/>
                  </a:lnTo>
                  <a:lnTo>
                    <a:pt x="6" y="479"/>
                  </a:lnTo>
                  <a:lnTo>
                    <a:pt x="388" y="570"/>
                  </a:lnTo>
                  <a:lnTo>
                    <a:pt x="1007" y="638"/>
                  </a:lnTo>
                  <a:lnTo>
                    <a:pt x="1007" y="518"/>
                  </a:lnTo>
                  <a:lnTo>
                    <a:pt x="535" y="468"/>
                  </a:lnTo>
                  <a:lnTo>
                    <a:pt x="365" y="439"/>
                  </a:lnTo>
                  <a:lnTo>
                    <a:pt x="304" y="385"/>
                  </a:lnTo>
                  <a:lnTo>
                    <a:pt x="299" y="299"/>
                  </a:lnTo>
                  <a:lnTo>
                    <a:pt x="299" y="124"/>
                  </a:lnTo>
                  <a:lnTo>
                    <a:pt x="293" y="99"/>
                  </a:lnTo>
                  <a:lnTo>
                    <a:pt x="286" y="76"/>
                  </a:lnTo>
                  <a:lnTo>
                    <a:pt x="279" y="56"/>
                  </a:lnTo>
                  <a:lnTo>
                    <a:pt x="272" y="40"/>
                  </a:lnTo>
                  <a:lnTo>
                    <a:pt x="264" y="26"/>
                  </a:lnTo>
                  <a:lnTo>
                    <a:pt x="256" y="16"/>
                  </a:lnTo>
                  <a:lnTo>
                    <a:pt x="247" y="8"/>
                  </a:lnTo>
                  <a:lnTo>
                    <a:pt x="238" y="2"/>
                  </a:lnTo>
                  <a:lnTo>
                    <a:pt x="226" y="0"/>
                  </a:lnTo>
                  <a:lnTo>
                    <a:pt x="213" y="0"/>
                  </a:lnTo>
                  <a:lnTo>
                    <a:pt x="201" y="3"/>
                  </a:lnTo>
                  <a:lnTo>
                    <a:pt x="185" y="8"/>
                  </a:lnTo>
                  <a:lnTo>
                    <a:pt x="168" y="16"/>
                  </a:lnTo>
                  <a:lnTo>
                    <a:pt x="150" y="27"/>
                  </a:lnTo>
                  <a:lnTo>
                    <a:pt x="129" y="40"/>
                  </a:lnTo>
                  <a:lnTo>
                    <a:pt x="107" y="56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133" y="3617"/>
              <a:ext cx="380" cy="50"/>
            </a:xfrm>
            <a:custGeom>
              <a:avLst/>
              <a:gdLst>
                <a:gd name="T0" fmla="*/ 0 w 759"/>
                <a:gd name="T1" fmla="*/ 0 h 101"/>
                <a:gd name="T2" fmla="*/ 759 w 759"/>
                <a:gd name="T3" fmla="*/ 39 h 101"/>
                <a:gd name="T4" fmla="*/ 753 w 759"/>
                <a:gd name="T5" fmla="*/ 101 h 101"/>
                <a:gd name="T6" fmla="*/ 7 w 759"/>
                <a:gd name="T7" fmla="*/ 61 h 101"/>
                <a:gd name="T8" fmla="*/ 0 w 759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9" h="101">
                  <a:moveTo>
                    <a:pt x="0" y="0"/>
                  </a:moveTo>
                  <a:lnTo>
                    <a:pt x="759" y="39"/>
                  </a:lnTo>
                  <a:lnTo>
                    <a:pt x="753" y="101"/>
                  </a:lnTo>
                  <a:lnTo>
                    <a:pt x="7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525" y="3893"/>
              <a:ext cx="33" cy="91"/>
            </a:xfrm>
            <a:custGeom>
              <a:avLst/>
              <a:gdLst>
                <a:gd name="T0" fmla="*/ 3 w 64"/>
                <a:gd name="T1" fmla="*/ 59 h 182"/>
                <a:gd name="T2" fmla="*/ 64 w 64"/>
                <a:gd name="T3" fmla="*/ 0 h 182"/>
                <a:gd name="T4" fmla="*/ 64 w 64"/>
                <a:gd name="T5" fmla="*/ 114 h 182"/>
                <a:gd name="T6" fmla="*/ 0 w 64"/>
                <a:gd name="T7" fmla="*/ 182 h 182"/>
                <a:gd name="T8" fmla="*/ 3 w 64"/>
                <a:gd name="T9" fmla="*/ 5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82">
                  <a:moveTo>
                    <a:pt x="3" y="59"/>
                  </a:moveTo>
                  <a:lnTo>
                    <a:pt x="64" y="0"/>
                  </a:lnTo>
                  <a:lnTo>
                    <a:pt x="64" y="114"/>
                  </a:lnTo>
                  <a:lnTo>
                    <a:pt x="0" y="182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617" y="3795"/>
              <a:ext cx="19" cy="86"/>
            </a:xfrm>
            <a:custGeom>
              <a:avLst/>
              <a:gdLst>
                <a:gd name="T0" fmla="*/ 0 w 39"/>
                <a:gd name="T1" fmla="*/ 51 h 173"/>
                <a:gd name="T2" fmla="*/ 0 w 39"/>
                <a:gd name="T3" fmla="*/ 173 h 173"/>
                <a:gd name="T4" fmla="*/ 39 w 39"/>
                <a:gd name="T5" fmla="*/ 125 h 173"/>
                <a:gd name="T6" fmla="*/ 39 w 39"/>
                <a:gd name="T7" fmla="*/ 0 h 173"/>
                <a:gd name="T8" fmla="*/ 0 w 39"/>
                <a:gd name="T9" fmla="*/ 5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73">
                  <a:moveTo>
                    <a:pt x="0" y="51"/>
                  </a:moveTo>
                  <a:lnTo>
                    <a:pt x="0" y="173"/>
                  </a:lnTo>
                  <a:lnTo>
                    <a:pt x="39" y="125"/>
                  </a:lnTo>
                  <a:lnTo>
                    <a:pt x="39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504" y="3554"/>
              <a:ext cx="107" cy="116"/>
            </a:xfrm>
            <a:custGeom>
              <a:avLst/>
              <a:gdLst>
                <a:gd name="T0" fmla="*/ 0 w 214"/>
                <a:gd name="T1" fmla="*/ 165 h 232"/>
                <a:gd name="T2" fmla="*/ 214 w 214"/>
                <a:gd name="T3" fmla="*/ 0 h 232"/>
                <a:gd name="T4" fmla="*/ 214 w 214"/>
                <a:gd name="T5" fmla="*/ 74 h 232"/>
                <a:gd name="T6" fmla="*/ 6 w 214"/>
                <a:gd name="T7" fmla="*/ 232 h 232"/>
                <a:gd name="T8" fmla="*/ 0 w 214"/>
                <a:gd name="T9" fmla="*/ 16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32">
                  <a:moveTo>
                    <a:pt x="0" y="165"/>
                  </a:moveTo>
                  <a:lnTo>
                    <a:pt x="214" y="0"/>
                  </a:lnTo>
                  <a:lnTo>
                    <a:pt x="214" y="74"/>
                  </a:lnTo>
                  <a:lnTo>
                    <a:pt x="6" y="232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340" y="3182"/>
              <a:ext cx="128" cy="224"/>
            </a:xfrm>
            <a:custGeom>
              <a:avLst/>
              <a:gdLst>
                <a:gd name="T0" fmla="*/ 0 w 255"/>
                <a:gd name="T1" fmla="*/ 15 h 449"/>
                <a:gd name="T2" fmla="*/ 228 w 255"/>
                <a:gd name="T3" fmla="*/ 0 h 449"/>
                <a:gd name="T4" fmla="*/ 255 w 255"/>
                <a:gd name="T5" fmla="*/ 426 h 449"/>
                <a:gd name="T6" fmla="*/ 171 w 255"/>
                <a:gd name="T7" fmla="*/ 443 h 449"/>
                <a:gd name="T8" fmla="*/ 104 w 255"/>
                <a:gd name="T9" fmla="*/ 449 h 449"/>
                <a:gd name="T10" fmla="*/ 25 w 255"/>
                <a:gd name="T11" fmla="*/ 443 h 449"/>
                <a:gd name="T12" fmla="*/ 23 w 255"/>
                <a:gd name="T13" fmla="*/ 373 h 449"/>
                <a:gd name="T14" fmla="*/ 17 w 255"/>
                <a:gd name="T15" fmla="*/ 220 h 449"/>
                <a:gd name="T16" fmla="*/ 9 w 255"/>
                <a:gd name="T17" fmla="*/ 72 h 449"/>
                <a:gd name="T18" fmla="*/ 0 w 255"/>
                <a:gd name="T19" fmla="*/ 1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449">
                  <a:moveTo>
                    <a:pt x="0" y="15"/>
                  </a:moveTo>
                  <a:lnTo>
                    <a:pt x="228" y="0"/>
                  </a:lnTo>
                  <a:lnTo>
                    <a:pt x="255" y="426"/>
                  </a:lnTo>
                  <a:lnTo>
                    <a:pt x="171" y="443"/>
                  </a:lnTo>
                  <a:lnTo>
                    <a:pt x="104" y="449"/>
                  </a:lnTo>
                  <a:lnTo>
                    <a:pt x="25" y="443"/>
                  </a:lnTo>
                  <a:lnTo>
                    <a:pt x="23" y="373"/>
                  </a:lnTo>
                  <a:lnTo>
                    <a:pt x="17" y="220"/>
                  </a:lnTo>
                  <a:lnTo>
                    <a:pt x="9" y="7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2344" y="3183"/>
              <a:ext cx="121" cy="223"/>
            </a:xfrm>
            <a:custGeom>
              <a:avLst/>
              <a:gdLst>
                <a:gd name="T0" fmla="*/ 0 w 242"/>
                <a:gd name="T1" fmla="*/ 13 h 447"/>
                <a:gd name="T2" fmla="*/ 14 w 242"/>
                <a:gd name="T3" fmla="*/ 12 h 447"/>
                <a:gd name="T4" fmla="*/ 27 w 242"/>
                <a:gd name="T5" fmla="*/ 11 h 447"/>
                <a:gd name="T6" fmla="*/ 40 w 242"/>
                <a:gd name="T7" fmla="*/ 11 h 447"/>
                <a:gd name="T8" fmla="*/ 54 w 242"/>
                <a:gd name="T9" fmla="*/ 10 h 447"/>
                <a:gd name="T10" fmla="*/ 68 w 242"/>
                <a:gd name="T11" fmla="*/ 9 h 447"/>
                <a:gd name="T12" fmla="*/ 80 w 242"/>
                <a:gd name="T13" fmla="*/ 8 h 447"/>
                <a:gd name="T14" fmla="*/ 94 w 242"/>
                <a:gd name="T15" fmla="*/ 8 h 447"/>
                <a:gd name="T16" fmla="*/ 108 w 242"/>
                <a:gd name="T17" fmla="*/ 6 h 447"/>
                <a:gd name="T18" fmla="*/ 121 w 242"/>
                <a:gd name="T19" fmla="*/ 5 h 447"/>
                <a:gd name="T20" fmla="*/ 134 w 242"/>
                <a:gd name="T21" fmla="*/ 4 h 447"/>
                <a:gd name="T22" fmla="*/ 147 w 242"/>
                <a:gd name="T23" fmla="*/ 4 h 447"/>
                <a:gd name="T24" fmla="*/ 161 w 242"/>
                <a:gd name="T25" fmla="*/ 3 h 447"/>
                <a:gd name="T26" fmla="*/ 174 w 242"/>
                <a:gd name="T27" fmla="*/ 2 h 447"/>
                <a:gd name="T28" fmla="*/ 186 w 242"/>
                <a:gd name="T29" fmla="*/ 1 h 447"/>
                <a:gd name="T30" fmla="*/ 200 w 242"/>
                <a:gd name="T31" fmla="*/ 1 h 447"/>
                <a:gd name="T32" fmla="*/ 213 w 242"/>
                <a:gd name="T33" fmla="*/ 0 h 447"/>
                <a:gd name="T34" fmla="*/ 220 w 242"/>
                <a:gd name="T35" fmla="*/ 106 h 447"/>
                <a:gd name="T36" fmla="*/ 228 w 242"/>
                <a:gd name="T37" fmla="*/ 212 h 447"/>
                <a:gd name="T38" fmla="*/ 235 w 242"/>
                <a:gd name="T39" fmla="*/ 319 h 447"/>
                <a:gd name="T40" fmla="*/ 242 w 242"/>
                <a:gd name="T41" fmla="*/ 425 h 447"/>
                <a:gd name="T42" fmla="*/ 232 w 242"/>
                <a:gd name="T43" fmla="*/ 427 h 447"/>
                <a:gd name="T44" fmla="*/ 222 w 242"/>
                <a:gd name="T45" fmla="*/ 429 h 447"/>
                <a:gd name="T46" fmla="*/ 213 w 242"/>
                <a:gd name="T47" fmla="*/ 430 h 447"/>
                <a:gd name="T48" fmla="*/ 202 w 242"/>
                <a:gd name="T49" fmla="*/ 433 h 447"/>
                <a:gd name="T50" fmla="*/ 192 w 242"/>
                <a:gd name="T51" fmla="*/ 435 h 447"/>
                <a:gd name="T52" fmla="*/ 183 w 242"/>
                <a:gd name="T53" fmla="*/ 436 h 447"/>
                <a:gd name="T54" fmla="*/ 173 w 242"/>
                <a:gd name="T55" fmla="*/ 438 h 447"/>
                <a:gd name="T56" fmla="*/ 163 w 242"/>
                <a:gd name="T57" fmla="*/ 441 h 447"/>
                <a:gd name="T58" fmla="*/ 155 w 242"/>
                <a:gd name="T59" fmla="*/ 442 h 447"/>
                <a:gd name="T60" fmla="*/ 146 w 242"/>
                <a:gd name="T61" fmla="*/ 442 h 447"/>
                <a:gd name="T62" fmla="*/ 138 w 242"/>
                <a:gd name="T63" fmla="*/ 443 h 447"/>
                <a:gd name="T64" fmla="*/ 130 w 242"/>
                <a:gd name="T65" fmla="*/ 444 h 447"/>
                <a:gd name="T66" fmla="*/ 122 w 242"/>
                <a:gd name="T67" fmla="*/ 445 h 447"/>
                <a:gd name="T68" fmla="*/ 114 w 242"/>
                <a:gd name="T69" fmla="*/ 445 h 447"/>
                <a:gd name="T70" fmla="*/ 105 w 242"/>
                <a:gd name="T71" fmla="*/ 447 h 447"/>
                <a:gd name="T72" fmla="*/ 96 w 242"/>
                <a:gd name="T73" fmla="*/ 447 h 447"/>
                <a:gd name="T74" fmla="*/ 87 w 242"/>
                <a:gd name="T75" fmla="*/ 445 h 447"/>
                <a:gd name="T76" fmla="*/ 79 w 242"/>
                <a:gd name="T77" fmla="*/ 444 h 447"/>
                <a:gd name="T78" fmla="*/ 70 w 242"/>
                <a:gd name="T79" fmla="*/ 444 h 447"/>
                <a:gd name="T80" fmla="*/ 62 w 242"/>
                <a:gd name="T81" fmla="*/ 443 h 447"/>
                <a:gd name="T82" fmla="*/ 53 w 242"/>
                <a:gd name="T83" fmla="*/ 442 h 447"/>
                <a:gd name="T84" fmla="*/ 45 w 242"/>
                <a:gd name="T85" fmla="*/ 441 h 447"/>
                <a:gd name="T86" fmla="*/ 35 w 242"/>
                <a:gd name="T87" fmla="*/ 441 h 447"/>
                <a:gd name="T88" fmla="*/ 26 w 242"/>
                <a:gd name="T89" fmla="*/ 440 h 447"/>
                <a:gd name="T90" fmla="*/ 24 w 242"/>
                <a:gd name="T91" fmla="*/ 369 h 447"/>
                <a:gd name="T92" fmla="*/ 18 w 242"/>
                <a:gd name="T93" fmla="*/ 217 h 447"/>
                <a:gd name="T94" fmla="*/ 9 w 242"/>
                <a:gd name="T95" fmla="*/ 70 h 447"/>
                <a:gd name="T96" fmla="*/ 0 w 242"/>
                <a:gd name="T97" fmla="*/ 1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2" h="447">
                  <a:moveTo>
                    <a:pt x="0" y="13"/>
                  </a:moveTo>
                  <a:lnTo>
                    <a:pt x="14" y="12"/>
                  </a:lnTo>
                  <a:lnTo>
                    <a:pt x="27" y="11"/>
                  </a:lnTo>
                  <a:lnTo>
                    <a:pt x="40" y="11"/>
                  </a:lnTo>
                  <a:lnTo>
                    <a:pt x="54" y="10"/>
                  </a:lnTo>
                  <a:lnTo>
                    <a:pt x="68" y="9"/>
                  </a:lnTo>
                  <a:lnTo>
                    <a:pt x="80" y="8"/>
                  </a:lnTo>
                  <a:lnTo>
                    <a:pt x="94" y="8"/>
                  </a:lnTo>
                  <a:lnTo>
                    <a:pt x="108" y="6"/>
                  </a:lnTo>
                  <a:lnTo>
                    <a:pt x="121" y="5"/>
                  </a:lnTo>
                  <a:lnTo>
                    <a:pt x="134" y="4"/>
                  </a:lnTo>
                  <a:lnTo>
                    <a:pt x="147" y="4"/>
                  </a:lnTo>
                  <a:lnTo>
                    <a:pt x="161" y="3"/>
                  </a:lnTo>
                  <a:lnTo>
                    <a:pt x="174" y="2"/>
                  </a:lnTo>
                  <a:lnTo>
                    <a:pt x="186" y="1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0" y="106"/>
                  </a:lnTo>
                  <a:lnTo>
                    <a:pt x="228" y="212"/>
                  </a:lnTo>
                  <a:lnTo>
                    <a:pt x="235" y="319"/>
                  </a:lnTo>
                  <a:lnTo>
                    <a:pt x="242" y="425"/>
                  </a:lnTo>
                  <a:lnTo>
                    <a:pt x="232" y="427"/>
                  </a:lnTo>
                  <a:lnTo>
                    <a:pt x="222" y="429"/>
                  </a:lnTo>
                  <a:lnTo>
                    <a:pt x="213" y="430"/>
                  </a:lnTo>
                  <a:lnTo>
                    <a:pt x="202" y="433"/>
                  </a:lnTo>
                  <a:lnTo>
                    <a:pt x="192" y="435"/>
                  </a:lnTo>
                  <a:lnTo>
                    <a:pt x="183" y="436"/>
                  </a:lnTo>
                  <a:lnTo>
                    <a:pt x="173" y="438"/>
                  </a:lnTo>
                  <a:lnTo>
                    <a:pt x="163" y="441"/>
                  </a:lnTo>
                  <a:lnTo>
                    <a:pt x="155" y="442"/>
                  </a:lnTo>
                  <a:lnTo>
                    <a:pt x="146" y="442"/>
                  </a:lnTo>
                  <a:lnTo>
                    <a:pt x="138" y="443"/>
                  </a:lnTo>
                  <a:lnTo>
                    <a:pt x="130" y="444"/>
                  </a:lnTo>
                  <a:lnTo>
                    <a:pt x="122" y="445"/>
                  </a:lnTo>
                  <a:lnTo>
                    <a:pt x="114" y="445"/>
                  </a:lnTo>
                  <a:lnTo>
                    <a:pt x="105" y="447"/>
                  </a:lnTo>
                  <a:lnTo>
                    <a:pt x="96" y="447"/>
                  </a:lnTo>
                  <a:lnTo>
                    <a:pt x="87" y="445"/>
                  </a:lnTo>
                  <a:lnTo>
                    <a:pt x="79" y="444"/>
                  </a:lnTo>
                  <a:lnTo>
                    <a:pt x="70" y="444"/>
                  </a:lnTo>
                  <a:lnTo>
                    <a:pt x="62" y="443"/>
                  </a:lnTo>
                  <a:lnTo>
                    <a:pt x="53" y="442"/>
                  </a:lnTo>
                  <a:lnTo>
                    <a:pt x="45" y="441"/>
                  </a:lnTo>
                  <a:lnTo>
                    <a:pt x="35" y="441"/>
                  </a:lnTo>
                  <a:lnTo>
                    <a:pt x="26" y="440"/>
                  </a:lnTo>
                  <a:lnTo>
                    <a:pt x="24" y="369"/>
                  </a:lnTo>
                  <a:lnTo>
                    <a:pt x="18" y="217"/>
                  </a:lnTo>
                  <a:lnTo>
                    <a:pt x="9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14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2348" y="3183"/>
              <a:ext cx="113" cy="223"/>
            </a:xfrm>
            <a:custGeom>
              <a:avLst/>
              <a:gdLst>
                <a:gd name="T0" fmla="*/ 0 w 226"/>
                <a:gd name="T1" fmla="*/ 13 h 447"/>
                <a:gd name="T2" fmla="*/ 13 w 226"/>
                <a:gd name="T3" fmla="*/ 12 h 447"/>
                <a:gd name="T4" fmla="*/ 25 w 226"/>
                <a:gd name="T5" fmla="*/ 11 h 447"/>
                <a:gd name="T6" fmla="*/ 38 w 226"/>
                <a:gd name="T7" fmla="*/ 11 h 447"/>
                <a:gd name="T8" fmla="*/ 49 w 226"/>
                <a:gd name="T9" fmla="*/ 10 h 447"/>
                <a:gd name="T10" fmla="*/ 62 w 226"/>
                <a:gd name="T11" fmla="*/ 9 h 447"/>
                <a:gd name="T12" fmla="*/ 75 w 226"/>
                <a:gd name="T13" fmla="*/ 8 h 447"/>
                <a:gd name="T14" fmla="*/ 87 w 226"/>
                <a:gd name="T15" fmla="*/ 8 h 447"/>
                <a:gd name="T16" fmla="*/ 99 w 226"/>
                <a:gd name="T17" fmla="*/ 6 h 447"/>
                <a:gd name="T18" fmla="*/ 112 w 226"/>
                <a:gd name="T19" fmla="*/ 5 h 447"/>
                <a:gd name="T20" fmla="*/ 124 w 226"/>
                <a:gd name="T21" fmla="*/ 4 h 447"/>
                <a:gd name="T22" fmla="*/ 137 w 226"/>
                <a:gd name="T23" fmla="*/ 4 h 447"/>
                <a:gd name="T24" fmla="*/ 149 w 226"/>
                <a:gd name="T25" fmla="*/ 3 h 447"/>
                <a:gd name="T26" fmla="*/ 161 w 226"/>
                <a:gd name="T27" fmla="*/ 2 h 447"/>
                <a:gd name="T28" fmla="*/ 174 w 226"/>
                <a:gd name="T29" fmla="*/ 1 h 447"/>
                <a:gd name="T30" fmla="*/ 185 w 226"/>
                <a:gd name="T31" fmla="*/ 1 h 447"/>
                <a:gd name="T32" fmla="*/ 198 w 226"/>
                <a:gd name="T33" fmla="*/ 0 h 447"/>
                <a:gd name="T34" fmla="*/ 205 w 226"/>
                <a:gd name="T35" fmla="*/ 106 h 447"/>
                <a:gd name="T36" fmla="*/ 212 w 226"/>
                <a:gd name="T37" fmla="*/ 212 h 447"/>
                <a:gd name="T38" fmla="*/ 219 w 226"/>
                <a:gd name="T39" fmla="*/ 319 h 447"/>
                <a:gd name="T40" fmla="*/ 226 w 226"/>
                <a:gd name="T41" fmla="*/ 425 h 447"/>
                <a:gd name="T42" fmla="*/ 216 w 226"/>
                <a:gd name="T43" fmla="*/ 427 h 447"/>
                <a:gd name="T44" fmla="*/ 208 w 226"/>
                <a:gd name="T45" fmla="*/ 429 h 447"/>
                <a:gd name="T46" fmla="*/ 199 w 226"/>
                <a:gd name="T47" fmla="*/ 432 h 447"/>
                <a:gd name="T48" fmla="*/ 190 w 226"/>
                <a:gd name="T49" fmla="*/ 433 h 447"/>
                <a:gd name="T50" fmla="*/ 182 w 226"/>
                <a:gd name="T51" fmla="*/ 435 h 447"/>
                <a:gd name="T52" fmla="*/ 173 w 226"/>
                <a:gd name="T53" fmla="*/ 437 h 447"/>
                <a:gd name="T54" fmla="*/ 164 w 226"/>
                <a:gd name="T55" fmla="*/ 438 h 447"/>
                <a:gd name="T56" fmla="*/ 154 w 226"/>
                <a:gd name="T57" fmla="*/ 441 h 447"/>
                <a:gd name="T58" fmla="*/ 146 w 226"/>
                <a:gd name="T59" fmla="*/ 442 h 447"/>
                <a:gd name="T60" fmla="*/ 137 w 226"/>
                <a:gd name="T61" fmla="*/ 442 h 447"/>
                <a:gd name="T62" fmla="*/ 129 w 226"/>
                <a:gd name="T63" fmla="*/ 443 h 447"/>
                <a:gd name="T64" fmla="*/ 121 w 226"/>
                <a:gd name="T65" fmla="*/ 444 h 447"/>
                <a:gd name="T66" fmla="*/ 113 w 226"/>
                <a:gd name="T67" fmla="*/ 445 h 447"/>
                <a:gd name="T68" fmla="*/ 105 w 226"/>
                <a:gd name="T69" fmla="*/ 445 h 447"/>
                <a:gd name="T70" fmla="*/ 96 w 226"/>
                <a:gd name="T71" fmla="*/ 447 h 447"/>
                <a:gd name="T72" fmla="*/ 87 w 226"/>
                <a:gd name="T73" fmla="*/ 447 h 447"/>
                <a:gd name="T74" fmla="*/ 79 w 226"/>
                <a:gd name="T75" fmla="*/ 445 h 447"/>
                <a:gd name="T76" fmla="*/ 73 w 226"/>
                <a:gd name="T77" fmla="*/ 444 h 447"/>
                <a:gd name="T78" fmla="*/ 64 w 226"/>
                <a:gd name="T79" fmla="*/ 443 h 447"/>
                <a:gd name="T80" fmla="*/ 56 w 226"/>
                <a:gd name="T81" fmla="*/ 442 h 447"/>
                <a:gd name="T82" fmla="*/ 48 w 226"/>
                <a:gd name="T83" fmla="*/ 442 h 447"/>
                <a:gd name="T84" fmla="*/ 41 w 226"/>
                <a:gd name="T85" fmla="*/ 441 h 447"/>
                <a:gd name="T86" fmla="*/ 33 w 226"/>
                <a:gd name="T87" fmla="*/ 440 h 447"/>
                <a:gd name="T88" fmla="*/ 26 w 226"/>
                <a:gd name="T89" fmla="*/ 438 h 447"/>
                <a:gd name="T90" fmla="*/ 25 w 226"/>
                <a:gd name="T91" fmla="*/ 369 h 447"/>
                <a:gd name="T92" fmla="*/ 20 w 226"/>
                <a:gd name="T93" fmla="*/ 217 h 447"/>
                <a:gd name="T94" fmla="*/ 10 w 226"/>
                <a:gd name="T95" fmla="*/ 70 h 447"/>
                <a:gd name="T96" fmla="*/ 0 w 226"/>
                <a:gd name="T97" fmla="*/ 1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447">
                  <a:moveTo>
                    <a:pt x="0" y="13"/>
                  </a:moveTo>
                  <a:lnTo>
                    <a:pt x="13" y="12"/>
                  </a:lnTo>
                  <a:lnTo>
                    <a:pt x="25" y="11"/>
                  </a:lnTo>
                  <a:lnTo>
                    <a:pt x="38" y="11"/>
                  </a:lnTo>
                  <a:lnTo>
                    <a:pt x="49" y="10"/>
                  </a:lnTo>
                  <a:lnTo>
                    <a:pt x="62" y="9"/>
                  </a:lnTo>
                  <a:lnTo>
                    <a:pt x="75" y="8"/>
                  </a:lnTo>
                  <a:lnTo>
                    <a:pt x="87" y="8"/>
                  </a:lnTo>
                  <a:lnTo>
                    <a:pt x="99" y="6"/>
                  </a:lnTo>
                  <a:lnTo>
                    <a:pt x="112" y="5"/>
                  </a:lnTo>
                  <a:lnTo>
                    <a:pt x="124" y="4"/>
                  </a:lnTo>
                  <a:lnTo>
                    <a:pt x="137" y="4"/>
                  </a:lnTo>
                  <a:lnTo>
                    <a:pt x="149" y="3"/>
                  </a:lnTo>
                  <a:lnTo>
                    <a:pt x="161" y="2"/>
                  </a:lnTo>
                  <a:lnTo>
                    <a:pt x="174" y="1"/>
                  </a:lnTo>
                  <a:lnTo>
                    <a:pt x="185" y="1"/>
                  </a:lnTo>
                  <a:lnTo>
                    <a:pt x="198" y="0"/>
                  </a:lnTo>
                  <a:lnTo>
                    <a:pt x="205" y="106"/>
                  </a:lnTo>
                  <a:lnTo>
                    <a:pt x="212" y="212"/>
                  </a:lnTo>
                  <a:lnTo>
                    <a:pt x="219" y="319"/>
                  </a:lnTo>
                  <a:lnTo>
                    <a:pt x="226" y="425"/>
                  </a:lnTo>
                  <a:lnTo>
                    <a:pt x="216" y="427"/>
                  </a:lnTo>
                  <a:lnTo>
                    <a:pt x="208" y="429"/>
                  </a:lnTo>
                  <a:lnTo>
                    <a:pt x="199" y="432"/>
                  </a:lnTo>
                  <a:lnTo>
                    <a:pt x="190" y="433"/>
                  </a:lnTo>
                  <a:lnTo>
                    <a:pt x="182" y="435"/>
                  </a:lnTo>
                  <a:lnTo>
                    <a:pt x="173" y="437"/>
                  </a:lnTo>
                  <a:lnTo>
                    <a:pt x="164" y="438"/>
                  </a:lnTo>
                  <a:lnTo>
                    <a:pt x="154" y="441"/>
                  </a:lnTo>
                  <a:lnTo>
                    <a:pt x="146" y="442"/>
                  </a:lnTo>
                  <a:lnTo>
                    <a:pt x="137" y="442"/>
                  </a:lnTo>
                  <a:lnTo>
                    <a:pt x="129" y="443"/>
                  </a:lnTo>
                  <a:lnTo>
                    <a:pt x="121" y="444"/>
                  </a:lnTo>
                  <a:lnTo>
                    <a:pt x="113" y="445"/>
                  </a:lnTo>
                  <a:lnTo>
                    <a:pt x="105" y="445"/>
                  </a:lnTo>
                  <a:lnTo>
                    <a:pt x="96" y="447"/>
                  </a:lnTo>
                  <a:lnTo>
                    <a:pt x="87" y="447"/>
                  </a:lnTo>
                  <a:lnTo>
                    <a:pt x="79" y="445"/>
                  </a:lnTo>
                  <a:lnTo>
                    <a:pt x="73" y="444"/>
                  </a:lnTo>
                  <a:lnTo>
                    <a:pt x="64" y="443"/>
                  </a:lnTo>
                  <a:lnTo>
                    <a:pt x="56" y="442"/>
                  </a:lnTo>
                  <a:lnTo>
                    <a:pt x="48" y="442"/>
                  </a:lnTo>
                  <a:lnTo>
                    <a:pt x="41" y="441"/>
                  </a:lnTo>
                  <a:lnTo>
                    <a:pt x="33" y="440"/>
                  </a:lnTo>
                  <a:lnTo>
                    <a:pt x="26" y="438"/>
                  </a:lnTo>
                  <a:lnTo>
                    <a:pt x="25" y="369"/>
                  </a:lnTo>
                  <a:lnTo>
                    <a:pt x="20" y="217"/>
                  </a:lnTo>
                  <a:lnTo>
                    <a:pt x="1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951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353" y="3183"/>
              <a:ext cx="105" cy="223"/>
            </a:xfrm>
            <a:custGeom>
              <a:avLst/>
              <a:gdLst>
                <a:gd name="T0" fmla="*/ 0 w 211"/>
                <a:gd name="T1" fmla="*/ 13 h 447"/>
                <a:gd name="T2" fmla="*/ 23 w 211"/>
                <a:gd name="T3" fmla="*/ 11 h 447"/>
                <a:gd name="T4" fmla="*/ 46 w 211"/>
                <a:gd name="T5" fmla="*/ 10 h 447"/>
                <a:gd name="T6" fmla="*/ 69 w 211"/>
                <a:gd name="T7" fmla="*/ 8 h 447"/>
                <a:gd name="T8" fmla="*/ 92 w 211"/>
                <a:gd name="T9" fmla="*/ 6 h 447"/>
                <a:gd name="T10" fmla="*/ 114 w 211"/>
                <a:gd name="T11" fmla="*/ 4 h 447"/>
                <a:gd name="T12" fmla="*/ 137 w 211"/>
                <a:gd name="T13" fmla="*/ 3 h 447"/>
                <a:gd name="T14" fmla="*/ 160 w 211"/>
                <a:gd name="T15" fmla="*/ 1 h 447"/>
                <a:gd name="T16" fmla="*/ 183 w 211"/>
                <a:gd name="T17" fmla="*/ 0 h 447"/>
                <a:gd name="T18" fmla="*/ 190 w 211"/>
                <a:gd name="T19" fmla="*/ 107 h 447"/>
                <a:gd name="T20" fmla="*/ 197 w 211"/>
                <a:gd name="T21" fmla="*/ 213 h 447"/>
                <a:gd name="T22" fmla="*/ 204 w 211"/>
                <a:gd name="T23" fmla="*/ 320 h 447"/>
                <a:gd name="T24" fmla="*/ 211 w 211"/>
                <a:gd name="T25" fmla="*/ 426 h 447"/>
                <a:gd name="T26" fmla="*/ 203 w 211"/>
                <a:gd name="T27" fmla="*/ 428 h 447"/>
                <a:gd name="T28" fmla="*/ 195 w 211"/>
                <a:gd name="T29" fmla="*/ 429 h 447"/>
                <a:gd name="T30" fmla="*/ 187 w 211"/>
                <a:gd name="T31" fmla="*/ 432 h 447"/>
                <a:gd name="T32" fmla="*/ 179 w 211"/>
                <a:gd name="T33" fmla="*/ 433 h 447"/>
                <a:gd name="T34" fmla="*/ 169 w 211"/>
                <a:gd name="T35" fmla="*/ 435 h 447"/>
                <a:gd name="T36" fmla="*/ 161 w 211"/>
                <a:gd name="T37" fmla="*/ 437 h 447"/>
                <a:gd name="T38" fmla="*/ 153 w 211"/>
                <a:gd name="T39" fmla="*/ 438 h 447"/>
                <a:gd name="T40" fmla="*/ 145 w 211"/>
                <a:gd name="T41" fmla="*/ 441 h 447"/>
                <a:gd name="T42" fmla="*/ 137 w 211"/>
                <a:gd name="T43" fmla="*/ 442 h 447"/>
                <a:gd name="T44" fmla="*/ 128 w 211"/>
                <a:gd name="T45" fmla="*/ 442 h 447"/>
                <a:gd name="T46" fmla="*/ 120 w 211"/>
                <a:gd name="T47" fmla="*/ 443 h 447"/>
                <a:gd name="T48" fmla="*/ 112 w 211"/>
                <a:gd name="T49" fmla="*/ 444 h 447"/>
                <a:gd name="T50" fmla="*/ 104 w 211"/>
                <a:gd name="T51" fmla="*/ 445 h 447"/>
                <a:gd name="T52" fmla="*/ 96 w 211"/>
                <a:gd name="T53" fmla="*/ 445 h 447"/>
                <a:gd name="T54" fmla="*/ 87 w 211"/>
                <a:gd name="T55" fmla="*/ 447 h 447"/>
                <a:gd name="T56" fmla="*/ 78 w 211"/>
                <a:gd name="T57" fmla="*/ 447 h 447"/>
                <a:gd name="T58" fmla="*/ 72 w 211"/>
                <a:gd name="T59" fmla="*/ 445 h 447"/>
                <a:gd name="T60" fmla="*/ 66 w 211"/>
                <a:gd name="T61" fmla="*/ 444 h 447"/>
                <a:gd name="T62" fmla="*/ 59 w 211"/>
                <a:gd name="T63" fmla="*/ 443 h 447"/>
                <a:gd name="T64" fmla="*/ 53 w 211"/>
                <a:gd name="T65" fmla="*/ 441 h 447"/>
                <a:gd name="T66" fmla="*/ 46 w 211"/>
                <a:gd name="T67" fmla="*/ 440 h 447"/>
                <a:gd name="T68" fmla="*/ 39 w 211"/>
                <a:gd name="T69" fmla="*/ 438 h 447"/>
                <a:gd name="T70" fmla="*/ 34 w 211"/>
                <a:gd name="T71" fmla="*/ 437 h 447"/>
                <a:gd name="T72" fmla="*/ 27 w 211"/>
                <a:gd name="T73" fmla="*/ 436 h 447"/>
                <a:gd name="T74" fmla="*/ 27 w 211"/>
                <a:gd name="T75" fmla="*/ 367 h 447"/>
                <a:gd name="T76" fmla="*/ 21 w 211"/>
                <a:gd name="T77" fmla="*/ 216 h 447"/>
                <a:gd name="T78" fmla="*/ 11 w 211"/>
                <a:gd name="T79" fmla="*/ 70 h 447"/>
                <a:gd name="T80" fmla="*/ 0 w 211"/>
                <a:gd name="T81" fmla="*/ 1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447">
                  <a:moveTo>
                    <a:pt x="0" y="13"/>
                  </a:moveTo>
                  <a:lnTo>
                    <a:pt x="23" y="11"/>
                  </a:lnTo>
                  <a:lnTo>
                    <a:pt x="46" y="10"/>
                  </a:lnTo>
                  <a:lnTo>
                    <a:pt x="69" y="8"/>
                  </a:lnTo>
                  <a:lnTo>
                    <a:pt x="92" y="6"/>
                  </a:lnTo>
                  <a:lnTo>
                    <a:pt x="114" y="4"/>
                  </a:lnTo>
                  <a:lnTo>
                    <a:pt x="137" y="3"/>
                  </a:lnTo>
                  <a:lnTo>
                    <a:pt x="160" y="1"/>
                  </a:lnTo>
                  <a:lnTo>
                    <a:pt x="183" y="0"/>
                  </a:lnTo>
                  <a:lnTo>
                    <a:pt x="190" y="107"/>
                  </a:lnTo>
                  <a:lnTo>
                    <a:pt x="197" y="213"/>
                  </a:lnTo>
                  <a:lnTo>
                    <a:pt x="204" y="320"/>
                  </a:lnTo>
                  <a:lnTo>
                    <a:pt x="211" y="426"/>
                  </a:lnTo>
                  <a:lnTo>
                    <a:pt x="203" y="428"/>
                  </a:lnTo>
                  <a:lnTo>
                    <a:pt x="195" y="429"/>
                  </a:lnTo>
                  <a:lnTo>
                    <a:pt x="187" y="432"/>
                  </a:lnTo>
                  <a:lnTo>
                    <a:pt x="179" y="433"/>
                  </a:lnTo>
                  <a:lnTo>
                    <a:pt x="169" y="435"/>
                  </a:lnTo>
                  <a:lnTo>
                    <a:pt x="161" y="437"/>
                  </a:lnTo>
                  <a:lnTo>
                    <a:pt x="153" y="438"/>
                  </a:lnTo>
                  <a:lnTo>
                    <a:pt x="145" y="441"/>
                  </a:lnTo>
                  <a:lnTo>
                    <a:pt x="137" y="442"/>
                  </a:lnTo>
                  <a:lnTo>
                    <a:pt x="128" y="442"/>
                  </a:lnTo>
                  <a:lnTo>
                    <a:pt x="120" y="443"/>
                  </a:lnTo>
                  <a:lnTo>
                    <a:pt x="112" y="444"/>
                  </a:lnTo>
                  <a:lnTo>
                    <a:pt x="104" y="445"/>
                  </a:lnTo>
                  <a:lnTo>
                    <a:pt x="96" y="445"/>
                  </a:lnTo>
                  <a:lnTo>
                    <a:pt x="87" y="447"/>
                  </a:lnTo>
                  <a:lnTo>
                    <a:pt x="78" y="447"/>
                  </a:lnTo>
                  <a:lnTo>
                    <a:pt x="72" y="445"/>
                  </a:lnTo>
                  <a:lnTo>
                    <a:pt x="66" y="444"/>
                  </a:lnTo>
                  <a:lnTo>
                    <a:pt x="59" y="443"/>
                  </a:lnTo>
                  <a:lnTo>
                    <a:pt x="53" y="441"/>
                  </a:lnTo>
                  <a:lnTo>
                    <a:pt x="46" y="440"/>
                  </a:lnTo>
                  <a:lnTo>
                    <a:pt x="39" y="438"/>
                  </a:lnTo>
                  <a:lnTo>
                    <a:pt x="34" y="437"/>
                  </a:lnTo>
                  <a:lnTo>
                    <a:pt x="27" y="436"/>
                  </a:lnTo>
                  <a:lnTo>
                    <a:pt x="27" y="367"/>
                  </a:lnTo>
                  <a:lnTo>
                    <a:pt x="21" y="216"/>
                  </a:lnTo>
                  <a:lnTo>
                    <a:pt x="11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E5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2358" y="3183"/>
              <a:ext cx="98" cy="223"/>
            </a:xfrm>
            <a:custGeom>
              <a:avLst/>
              <a:gdLst>
                <a:gd name="T0" fmla="*/ 0 w 196"/>
                <a:gd name="T1" fmla="*/ 12 h 446"/>
                <a:gd name="T2" fmla="*/ 21 w 196"/>
                <a:gd name="T3" fmla="*/ 11 h 446"/>
                <a:gd name="T4" fmla="*/ 42 w 196"/>
                <a:gd name="T5" fmla="*/ 10 h 446"/>
                <a:gd name="T6" fmla="*/ 63 w 196"/>
                <a:gd name="T7" fmla="*/ 8 h 446"/>
                <a:gd name="T8" fmla="*/ 84 w 196"/>
                <a:gd name="T9" fmla="*/ 7 h 446"/>
                <a:gd name="T10" fmla="*/ 105 w 196"/>
                <a:gd name="T11" fmla="*/ 4 h 446"/>
                <a:gd name="T12" fmla="*/ 126 w 196"/>
                <a:gd name="T13" fmla="*/ 3 h 446"/>
                <a:gd name="T14" fmla="*/ 147 w 196"/>
                <a:gd name="T15" fmla="*/ 1 h 446"/>
                <a:gd name="T16" fmla="*/ 167 w 196"/>
                <a:gd name="T17" fmla="*/ 0 h 446"/>
                <a:gd name="T18" fmla="*/ 175 w 196"/>
                <a:gd name="T19" fmla="*/ 106 h 446"/>
                <a:gd name="T20" fmla="*/ 182 w 196"/>
                <a:gd name="T21" fmla="*/ 212 h 446"/>
                <a:gd name="T22" fmla="*/ 189 w 196"/>
                <a:gd name="T23" fmla="*/ 319 h 446"/>
                <a:gd name="T24" fmla="*/ 196 w 196"/>
                <a:gd name="T25" fmla="*/ 425 h 446"/>
                <a:gd name="T26" fmla="*/ 188 w 196"/>
                <a:gd name="T27" fmla="*/ 427 h 446"/>
                <a:gd name="T28" fmla="*/ 181 w 196"/>
                <a:gd name="T29" fmla="*/ 429 h 446"/>
                <a:gd name="T30" fmla="*/ 173 w 196"/>
                <a:gd name="T31" fmla="*/ 431 h 446"/>
                <a:gd name="T32" fmla="*/ 166 w 196"/>
                <a:gd name="T33" fmla="*/ 433 h 446"/>
                <a:gd name="T34" fmla="*/ 158 w 196"/>
                <a:gd name="T35" fmla="*/ 434 h 446"/>
                <a:gd name="T36" fmla="*/ 151 w 196"/>
                <a:gd name="T37" fmla="*/ 436 h 446"/>
                <a:gd name="T38" fmla="*/ 143 w 196"/>
                <a:gd name="T39" fmla="*/ 437 h 446"/>
                <a:gd name="T40" fmla="*/ 136 w 196"/>
                <a:gd name="T41" fmla="*/ 440 h 446"/>
                <a:gd name="T42" fmla="*/ 128 w 196"/>
                <a:gd name="T43" fmla="*/ 441 h 446"/>
                <a:gd name="T44" fmla="*/ 119 w 196"/>
                <a:gd name="T45" fmla="*/ 441 h 446"/>
                <a:gd name="T46" fmla="*/ 111 w 196"/>
                <a:gd name="T47" fmla="*/ 442 h 446"/>
                <a:gd name="T48" fmla="*/ 103 w 196"/>
                <a:gd name="T49" fmla="*/ 443 h 446"/>
                <a:gd name="T50" fmla="*/ 95 w 196"/>
                <a:gd name="T51" fmla="*/ 444 h 446"/>
                <a:gd name="T52" fmla="*/ 87 w 196"/>
                <a:gd name="T53" fmla="*/ 444 h 446"/>
                <a:gd name="T54" fmla="*/ 78 w 196"/>
                <a:gd name="T55" fmla="*/ 446 h 446"/>
                <a:gd name="T56" fmla="*/ 69 w 196"/>
                <a:gd name="T57" fmla="*/ 446 h 446"/>
                <a:gd name="T58" fmla="*/ 64 w 196"/>
                <a:gd name="T59" fmla="*/ 444 h 446"/>
                <a:gd name="T60" fmla="*/ 58 w 196"/>
                <a:gd name="T61" fmla="*/ 443 h 446"/>
                <a:gd name="T62" fmla="*/ 53 w 196"/>
                <a:gd name="T63" fmla="*/ 441 h 446"/>
                <a:gd name="T64" fmla="*/ 48 w 196"/>
                <a:gd name="T65" fmla="*/ 440 h 446"/>
                <a:gd name="T66" fmla="*/ 43 w 196"/>
                <a:gd name="T67" fmla="*/ 439 h 446"/>
                <a:gd name="T68" fmla="*/ 37 w 196"/>
                <a:gd name="T69" fmla="*/ 436 h 446"/>
                <a:gd name="T70" fmla="*/ 33 w 196"/>
                <a:gd name="T71" fmla="*/ 435 h 446"/>
                <a:gd name="T72" fmla="*/ 27 w 196"/>
                <a:gd name="T73" fmla="*/ 434 h 446"/>
                <a:gd name="T74" fmla="*/ 27 w 196"/>
                <a:gd name="T75" fmla="*/ 365 h 446"/>
                <a:gd name="T76" fmla="*/ 21 w 196"/>
                <a:gd name="T77" fmla="*/ 214 h 446"/>
                <a:gd name="T78" fmla="*/ 11 w 196"/>
                <a:gd name="T79" fmla="*/ 69 h 446"/>
                <a:gd name="T80" fmla="*/ 0 w 196"/>
                <a:gd name="T81" fmla="*/ 1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446">
                  <a:moveTo>
                    <a:pt x="0" y="12"/>
                  </a:moveTo>
                  <a:lnTo>
                    <a:pt x="21" y="11"/>
                  </a:lnTo>
                  <a:lnTo>
                    <a:pt x="42" y="10"/>
                  </a:lnTo>
                  <a:lnTo>
                    <a:pt x="63" y="8"/>
                  </a:lnTo>
                  <a:lnTo>
                    <a:pt x="84" y="7"/>
                  </a:lnTo>
                  <a:lnTo>
                    <a:pt x="105" y="4"/>
                  </a:lnTo>
                  <a:lnTo>
                    <a:pt x="126" y="3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75" y="106"/>
                  </a:lnTo>
                  <a:lnTo>
                    <a:pt x="182" y="212"/>
                  </a:lnTo>
                  <a:lnTo>
                    <a:pt x="189" y="319"/>
                  </a:lnTo>
                  <a:lnTo>
                    <a:pt x="196" y="425"/>
                  </a:lnTo>
                  <a:lnTo>
                    <a:pt x="188" y="427"/>
                  </a:lnTo>
                  <a:lnTo>
                    <a:pt x="181" y="429"/>
                  </a:lnTo>
                  <a:lnTo>
                    <a:pt x="173" y="431"/>
                  </a:lnTo>
                  <a:lnTo>
                    <a:pt x="166" y="433"/>
                  </a:lnTo>
                  <a:lnTo>
                    <a:pt x="158" y="434"/>
                  </a:lnTo>
                  <a:lnTo>
                    <a:pt x="151" y="436"/>
                  </a:lnTo>
                  <a:lnTo>
                    <a:pt x="143" y="437"/>
                  </a:lnTo>
                  <a:lnTo>
                    <a:pt x="136" y="440"/>
                  </a:lnTo>
                  <a:lnTo>
                    <a:pt x="128" y="441"/>
                  </a:lnTo>
                  <a:lnTo>
                    <a:pt x="119" y="441"/>
                  </a:lnTo>
                  <a:lnTo>
                    <a:pt x="111" y="442"/>
                  </a:lnTo>
                  <a:lnTo>
                    <a:pt x="103" y="443"/>
                  </a:lnTo>
                  <a:lnTo>
                    <a:pt x="95" y="444"/>
                  </a:lnTo>
                  <a:lnTo>
                    <a:pt x="87" y="444"/>
                  </a:lnTo>
                  <a:lnTo>
                    <a:pt x="78" y="446"/>
                  </a:lnTo>
                  <a:lnTo>
                    <a:pt x="69" y="446"/>
                  </a:lnTo>
                  <a:lnTo>
                    <a:pt x="64" y="444"/>
                  </a:lnTo>
                  <a:lnTo>
                    <a:pt x="58" y="443"/>
                  </a:lnTo>
                  <a:lnTo>
                    <a:pt x="53" y="441"/>
                  </a:lnTo>
                  <a:lnTo>
                    <a:pt x="48" y="440"/>
                  </a:lnTo>
                  <a:lnTo>
                    <a:pt x="43" y="439"/>
                  </a:lnTo>
                  <a:lnTo>
                    <a:pt x="37" y="436"/>
                  </a:lnTo>
                  <a:lnTo>
                    <a:pt x="33" y="435"/>
                  </a:lnTo>
                  <a:lnTo>
                    <a:pt x="27" y="434"/>
                  </a:lnTo>
                  <a:lnTo>
                    <a:pt x="27" y="365"/>
                  </a:lnTo>
                  <a:lnTo>
                    <a:pt x="21" y="214"/>
                  </a:lnTo>
                  <a:lnTo>
                    <a:pt x="11" y="6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560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362" y="3183"/>
              <a:ext cx="91" cy="223"/>
            </a:xfrm>
            <a:custGeom>
              <a:avLst/>
              <a:gdLst>
                <a:gd name="T0" fmla="*/ 0 w 180"/>
                <a:gd name="T1" fmla="*/ 14 h 446"/>
                <a:gd name="T2" fmla="*/ 19 w 180"/>
                <a:gd name="T3" fmla="*/ 11 h 446"/>
                <a:gd name="T4" fmla="*/ 38 w 180"/>
                <a:gd name="T5" fmla="*/ 10 h 446"/>
                <a:gd name="T6" fmla="*/ 57 w 180"/>
                <a:gd name="T7" fmla="*/ 8 h 446"/>
                <a:gd name="T8" fmla="*/ 76 w 180"/>
                <a:gd name="T9" fmla="*/ 7 h 446"/>
                <a:gd name="T10" fmla="*/ 95 w 180"/>
                <a:gd name="T11" fmla="*/ 4 h 446"/>
                <a:gd name="T12" fmla="*/ 114 w 180"/>
                <a:gd name="T13" fmla="*/ 3 h 446"/>
                <a:gd name="T14" fmla="*/ 133 w 180"/>
                <a:gd name="T15" fmla="*/ 1 h 446"/>
                <a:gd name="T16" fmla="*/ 152 w 180"/>
                <a:gd name="T17" fmla="*/ 0 h 446"/>
                <a:gd name="T18" fmla="*/ 159 w 180"/>
                <a:gd name="T19" fmla="*/ 106 h 446"/>
                <a:gd name="T20" fmla="*/ 165 w 180"/>
                <a:gd name="T21" fmla="*/ 213 h 446"/>
                <a:gd name="T22" fmla="*/ 172 w 180"/>
                <a:gd name="T23" fmla="*/ 320 h 446"/>
                <a:gd name="T24" fmla="*/ 180 w 180"/>
                <a:gd name="T25" fmla="*/ 426 h 446"/>
                <a:gd name="T26" fmla="*/ 174 w 180"/>
                <a:gd name="T27" fmla="*/ 427 h 446"/>
                <a:gd name="T28" fmla="*/ 167 w 180"/>
                <a:gd name="T29" fmla="*/ 429 h 446"/>
                <a:gd name="T30" fmla="*/ 160 w 180"/>
                <a:gd name="T31" fmla="*/ 431 h 446"/>
                <a:gd name="T32" fmla="*/ 153 w 180"/>
                <a:gd name="T33" fmla="*/ 433 h 446"/>
                <a:gd name="T34" fmla="*/ 146 w 180"/>
                <a:gd name="T35" fmla="*/ 434 h 446"/>
                <a:gd name="T36" fmla="*/ 139 w 180"/>
                <a:gd name="T37" fmla="*/ 436 h 446"/>
                <a:gd name="T38" fmla="*/ 133 w 180"/>
                <a:gd name="T39" fmla="*/ 437 h 446"/>
                <a:gd name="T40" fmla="*/ 126 w 180"/>
                <a:gd name="T41" fmla="*/ 440 h 446"/>
                <a:gd name="T42" fmla="*/ 118 w 180"/>
                <a:gd name="T43" fmla="*/ 441 h 446"/>
                <a:gd name="T44" fmla="*/ 109 w 180"/>
                <a:gd name="T45" fmla="*/ 441 h 446"/>
                <a:gd name="T46" fmla="*/ 101 w 180"/>
                <a:gd name="T47" fmla="*/ 442 h 446"/>
                <a:gd name="T48" fmla="*/ 93 w 180"/>
                <a:gd name="T49" fmla="*/ 443 h 446"/>
                <a:gd name="T50" fmla="*/ 85 w 180"/>
                <a:gd name="T51" fmla="*/ 444 h 446"/>
                <a:gd name="T52" fmla="*/ 77 w 180"/>
                <a:gd name="T53" fmla="*/ 444 h 446"/>
                <a:gd name="T54" fmla="*/ 68 w 180"/>
                <a:gd name="T55" fmla="*/ 446 h 446"/>
                <a:gd name="T56" fmla="*/ 59 w 180"/>
                <a:gd name="T57" fmla="*/ 446 h 446"/>
                <a:gd name="T58" fmla="*/ 51 w 180"/>
                <a:gd name="T59" fmla="*/ 442 h 446"/>
                <a:gd name="T60" fmla="*/ 42 w 180"/>
                <a:gd name="T61" fmla="*/ 439 h 446"/>
                <a:gd name="T62" fmla="*/ 34 w 180"/>
                <a:gd name="T63" fmla="*/ 435 h 446"/>
                <a:gd name="T64" fmla="*/ 26 w 180"/>
                <a:gd name="T65" fmla="*/ 433 h 446"/>
                <a:gd name="T66" fmla="*/ 28 w 180"/>
                <a:gd name="T67" fmla="*/ 413 h 446"/>
                <a:gd name="T68" fmla="*/ 27 w 180"/>
                <a:gd name="T69" fmla="*/ 364 h 446"/>
                <a:gd name="T70" fmla="*/ 25 w 180"/>
                <a:gd name="T71" fmla="*/ 293 h 446"/>
                <a:gd name="T72" fmla="*/ 21 w 180"/>
                <a:gd name="T73" fmla="*/ 214 h 446"/>
                <a:gd name="T74" fmla="*/ 17 w 180"/>
                <a:gd name="T75" fmla="*/ 136 h 446"/>
                <a:gd name="T76" fmla="*/ 11 w 180"/>
                <a:gd name="T77" fmla="*/ 69 h 446"/>
                <a:gd name="T78" fmla="*/ 5 w 180"/>
                <a:gd name="T79" fmla="*/ 25 h 446"/>
                <a:gd name="T80" fmla="*/ 0 w 180"/>
                <a:gd name="T81" fmla="*/ 14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446">
                  <a:moveTo>
                    <a:pt x="0" y="14"/>
                  </a:moveTo>
                  <a:lnTo>
                    <a:pt x="19" y="11"/>
                  </a:lnTo>
                  <a:lnTo>
                    <a:pt x="38" y="10"/>
                  </a:lnTo>
                  <a:lnTo>
                    <a:pt x="57" y="8"/>
                  </a:lnTo>
                  <a:lnTo>
                    <a:pt x="76" y="7"/>
                  </a:lnTo>
                  <a:lnTo>
                    <a:pt x="95" y="4"/>
                  </a:lnTo>
                  <a:lnTo>
                    <a:pt x="114" y="3"/>
                  </a:lnTo>
                  <a:lnTo>
                    <a:pt x="133" y="1"/>
                  </a:lnTo>
                  <a:lnTo>
                    <a:pt x="152" y="0"/>
                  </a:lnTo>
                  <a:lnTo>
                    <a:pt x="159" y="106"/>
                  </a:lnTo>
                  <a:lnTo>
                    <a:pt x="165" y="213"/>
                  </a:lnTo>
                  <a:lnTo>
                    <a:pt x="172" y="320"/>
                  </a:lnTo>
                  <a:lnTo>
                    <a:pt x="180" y="426"/>
                  </a:lnTo>
                  <a:lnTo>
                    <a:pt x="174" y="427"/>
                  </a:lnTo>
                  <a:lnTo>
                    <a:pt x="167" y="429"/>
                  </a:lnTo>
                  <a:lnTo>
                    <a:pt x="160" y="431"/>
                  </a:lnTo>
                  <a:lnTo>
                    <a:pt x="153" y="433"/>
                  </a:lnTo>
                  <a:lnTo>
                    <a:pt x="146" y="434"/>
                  </a:lnTo>
                  <a:lnTo>
                    <a:pt x="139" y="436"/>
                  </a:lnTo>
                  <a:lnTo>
                    <a:pt x="133" y="437"/>
                  </a:lnTo>
                  <a:lnTo>
                    <a:pt x="126" y="440"/>
                  </a:lnTo>
                  <a:lnTo>
                    <a:pt x="118" y="441"/>
                  </a:lnTo>
                  <a:lnTo>
                    <a:pt x="109" y="441"/>
                  </a:lnTo>
                  <a:lnTo>
                    <a:pt x="101" y="442"/>
                  </a:lnTo>
                  <a:lnTo>
                    <a:pt x="93" y="443"/>
                  </a:lnTo>
                  <a:lnTo>
                    <a:pt x="85" y="444"/>
                  </a:lnTo>
                  <a:lnTo>
                    <a:pt x="77" y="444"/>
                  </a:lnTo>
                  <a:lnTo>
                    <a:pt x="68" y="446"/>
                  </a:lnTo>
                  <a:lnTo>
                    <a:pt x="59" y="446"/>
                  </a:lnTo>
                  <a:lnTo>
                    <a:pt x="51" y="442"/>
                  </a:lnTo>
                  <a:lnTo>
                    <a:pt x="42" y="439"/>
                  </a:lnTo>
                  <a:lnTo>
                    <a:pt x="34" y="435"/>
                  </a:lnTo>
                  <a:lnTo>
                    <a:pt x="26" y="433"/>
                  </a:lnTo>
                  <a:lnTo>
                    <a:pt x="28" y="413"/>
                  </a:lnTo>
                  <a:lnTo>
                    <a:pt x="27" y="364"/>
                  </a:lnTo>
                  <a:lnTo>
                    <a:pt x="25" y="293"/>
                  </a:lnTo>
                  <a:lnTo>
                    <a:pt x="21" y="214"/>
                  </a:lnTo>
                  <a:lnTo>
                    <a:pt x="17" y="136"/>
                  </a:lnTo>
                  <a:lnTo>
                    <a:pt x="11" y="69"/>
                  </a:lnTo>
                  <a:lnTo>
                    <a:pt x="5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A66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366" y="3184"/>
              <a:ext cx="83" cy="222"/>
            </a:xfrm>
            <a:custGeom>
              <a:avLst/>
              <a:gdLst>
                <a:gd name="T0" fmla="*/ 0 w 166"/>
                <a:gd name="T1" fmla="*/ 13 h 445"/>
                <a:gd name="T2" fmla="*/ 17 w 166"/>
                <a:gd name="T3" fmla="*/ 11 h 445"/>
                <a:gd name="T4" fmla="*/ 34 w 166"/>
                <a:gd name="T5" fmla="*/ 9 h 445"/>
                <a:gd name="T6" fmla="*/ 51 w 166"/>
                <a:gd name="T7" fmla="*/ 8 h 445"/>
                <a:gd name="T8" fmla="*/ 69 w 166"/>
                <a:gd name="T9" fmla="*/ 6 h 445"/>
                <a:gd name="T10" fmla="*/ 86 w 166"/>
                <a:gd name="T11" fmla="*/ 4 h 445"/>
                <a:gd name="T12" fmla="*/ 103 w 166"/>
                <a:gd name="T13" fmla="*/ 2 h 445"/>
                <a:gd name="T14" fmla="*/ 121 w 166"/>
                <a:gd name="T15" fmla="*/ 1 h 445"/>
                <a:gd name="T16" fmla="*/ 138 w 166"/>
                <a:gd name="T17" fmla="*/ 0 h 445"/>
                <a:gd name="T18" fmla="*/ 145 w 166"/>
                <a:gd name="T19" fmla="*/ 106 h 445"/>
                <a:gd name="T20" fmla="*/ 152 w 166"/>
                <a:gd name="T21" fmla="*/ 212 h 445"/>
                <a:gd name="T22" fmla="*/ 159 w 166"/>
                <a:gd name="T23" fmla="*/ 319 h 445"/>
                <a:gd name="T24" fmla="*/ 166 w 166"/>
                <a:gd name="T25" fmla="*/ 425 h 445"/>
                <a:gd name="T26" fmla="*/ 160 w 166"/>
                <a:gd name="T27" fmla="*/ 426 h 445"/>
                <a:gd name="T28" fmla="*/ 154 w 166"/>
                <a:gd name="T29" fmla="*/ 428 h 445"/>
                <a:gd name="T30" fmla="*/ 148 w 166"/>
                <a:gd name="T31" fmla="*/ 430 h 445"/>
                <a:gd name="T32" fmla="*/ 142 w 166"/>
                <a:gd name="T33" fmla="*/ 432 h 445"/>
                <a:gd name="T34" fmla="*/ 136 w 166"/>
                <a:gd name="T35" fmla="*/ 433 h 445"/>
                <a:gd name="T36" fmla="*/ 130 w 166"/>
                <a:gd name="T37" fmla="*/ 435 h 445"/>
                <a:gd name="T38" fmla="*/ 124 w 166"/>
                <a:gd name="T39" fmla="*/ 436 h 445"/>
                <a:gd name="T40" fmla="*/ 118 w 166"/>
                <a:gd name="T41" fmla="*/ 439 h 445"/>
                <a:gd name="T42" fmla="*/ 110 w 166"/>
                <a:gd name="T43" fmla="*/ 440 h 445"/>
                <a:gd name="T44" fmla="*/ 101 w 166"/>
                <a:gd name="T45" fmla="*/ 440 h 445"/>
                <a:gd name="T46" fmla="*/ 93 w 166"/>
                <a:gd name="T47" fmla="*/ 441 h 445"/>
                <a:gd name="T48" fmla="*/ 85 w 166"/>
                <a:gd name="T49" fmla="*/ 442 h 445"/>
                <a:gd name="T50" fmla="*/ 77 w 166"/>
                <a:gd name="T51" fmla="*/ 443 h 445"/>
                <a:gd name="T52" fmla="*/ 69 w 166"/>
                <a:gd name="T53" fmla="*/ 443 h 445"/>
                <a:gd name="T54" fmla="*/ 60 w 166"/>
                <a:gd name="T55" fmla="*/ 445 h 445"/>
                <a:gd name="T56" fmla="*/ 51 w 166"/>
                <a:gd name="T57" fmla="*/ 445 h 445"/>
                <a:gd name="T58" fmla="*/ 46 w 166"/>
                <a:gd name="T59" fmla="*/ 441 h 445"/>
                <a:gd name="T60" fmla="*/ 40 w 166"/>
                <a:gd name="T61" fmla="*/ 436 h 445"/>
                <a:gd name="T62" fmla="*/ 34 w 166"/>
                <a:gd name="T63" fmla="*/ 433 h 445"/>
                <a:gd name="T64" fmla="*/ 28 w 166"/>
                <a:gd name="T65" fmla="*/ 430 h 445"/>
                <a:gd name="T66" fmla="*/ 31 w 166"/>
                <a:gd name="T67" fmla="*/ 411 h 445"/>
                <a:gd name="T68" fmla="*/ 30 w 166"/>
                <a:gd name="T69" fmla="*/ 362 h 445"/>
                <a:gd name="T70" fmla="*/ 27 w 166"/>
                <a:gd name="T71" fmla="*/ 291 h 445"/>
                <a:gd name="T72" fmla="*/ 23 w 166"/>
                <a:gd name="T73" fmla="*/ 212 h 445"/>
                <a:gd name="T74" fmla="*/ 17 w 166"/>
                <a:gd name="T75" fmla="*/ 135 h 445"/>
                <a:gd name="T76" fmla="*/ 11 w 166"/>
                <a:gd name="T77" fmla="*/ 68 h 445"/>
                <a:gd name="T78" fmla="*/ 5 w 166"/>
                <a:gd name="T79" fmla="*/ 24 h 445"/>
                <a:gd name="T80" fmla="*/ 0 w 166"/>
                <a:gd name="T81" fmla="*/ 13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6" h="445">
                  <a:moveTo>
                    <a:pt x="0" y="13"/>
                  </a:moveTo>
                  <a:lnTo>
                    <a:pt x="17" y="11"/>
                  </a:lnTo>
                  <a:lnTo>
                    <a:pt x="34" y="9"/>
                  </a:lnTo>
                  <a:lnTo>
                    <a:pt x="51" y="8"/>
                  </a:lnTo>
                  <a:lnTo>
                    <a:pt x="69" y="6"/>
                  </a:lnTo>
                  <a:lnTo>
                    <a:pt x="86" y="4"/>
                  </a:lnTo>
                  <a:lnTo>
                    <a:pt x="103" y="2"/>
                  </a:lnTo>
                  <a:lnTo>
                    <a:pt x="121" y="1"/>
                  </a:lnTo>
                  <a:lnTo>
                    <a:pt x="138" y="0"/>
                  </a:lnTo>
                  <a:lnTo>
                    <a:pt x="145" y="106"/>
                  </a:lnTo>
                  <a:lnTo>
                    <a:pt x="152" y="212"/>
                  </a:lnTo>
                  <a:lnTo>
                    <a:pt x="159" y="319"/>
                  </a:lnTo>
                  <a:lnTo>
                    <a:pt x="166" y="425"/>
                  </a:lnTo>
                  <a:lnTo>
                    <a:pt x="160" y="426"/>
                  </a:lnTo>
                  <a:lnTo>
                    <a:pt x="154" y="428"/>
                  </a:lnTo>
                  <a:lnTo>
                    <a:pt x="148" y="430"/>
                  </a:lnTo>
                  <a:lnTo>
                    <a:pt x="142" y="432"/>
                  </a:lnTo>
                  <a:lnTo>
                    <a:pt x="136" y="433"/>
                  </a:lnTo>
                  <a:lnTo>
                    <a:pt x="130" y="435"/>
                  </a:lnTo>
                  <a:lnTo>
                    <a:pt x="124" y="436"/>
                  </a:lnTo>
                  <a:lnTo>
                    <a:pt x="118" y="439"/>
                  </a:lnTo>
                  <a:lnTo>
                    <a:pt x="110" y="440"/>
                  </a:lnTo>
                  <a:lnTo>
                    <a:pt x="101" y="440"/>
                  </a:lnTo>
                  <a:lnTo>
                    <a:pt x="93" y="441"/>
                  </a:lnTo>
                  <a:lnTo>
                    <a:pt x="85" y="442"/>
                  </a:lnTo>
                  <a:lnTo>
                    <a:pt x="77" y="443"/>
                  </a:lnTo>
                  <a:lnTo>
                    <a:pt x="69" y="443"/>
                  </a:lnTo>
                  <a:lnTo>
                    <a:pt x="60" y="445"/>
                  </a:lnTo>
                  <a:lnTo>
                    <a:pt x="51" y="445"/>
                  </a:lnTo>
                  <a:lnTo>
                    <a:pt x="46" y="441"/>
                  </a:lnTo>
                  <a:lnTo>
                    <a:pt x="40" y="436"/>
                  </a:lnTo>
                  <a:lnTo>
                    <a:pt x="34" y="433"/>
                  </a:lnTo>
                  <a:lnTo>
                    <a:pt x="28" y="430"/>
                  </a:lnTo>
                  <a:lnTo>
                    <a:pt x="31" y="411"/>
                  </a:lnTo>
                  <a:lnTo>
                    <a:pt x="30" y="362"/>
                  </a:lnTo>
                  <a:lnTo>
                    <a:pt x="27" y="291"/>
                  </a:lnTo>
                  <a:lnTo>
                    <a:pt x="23" y="212"/>
                  </a:lnTo>
                  <a:lnTo>
                    <a:pt x="17" y="135"/>
                  </a:lnTo>
                  <a:lnTo>
                    <a:pt x="11" y="68"/>
                  </a:lnTo>
                  <a:lnTo>
                    <a:pt x="5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26D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371" y="3184"/>
              <a:ext cx="75" cy="222"/>
            </a:xfrm>
            <a:custGeom>
              <a:avLst/>
              <a:gdLst>
                <a:gd name="T0" fmla="*/ 0 w 151"/>
                <a:gd name="T1" fmla="*/ 13 h 445"/>
                <a:gd name="T2" fmla="*/ 16 w 151"/>
                <a:gd name="T3" fmla="*/ 11 h 445"/>
                <a:gd name="T4" fmla="*/ 31 w 151"/>
                <a:gd name="T5" fmla="*/ 9 h 445"/>
                <a:gd name="T6" fmla="*/ 47 w 151"/>
                <a:gd name="T7" fmla="*/ 8 h 445"/>
                <a:gd name="T8" fmla="*/ 62 w 151"/>
                <a:gd name="T9" fmla="*/ 6 h 445"/>
                <a:gd name="T10" fmla="*/ 77 w 151"/>
                <a:gd name="T11" fmla="*/ 4 h 445"/>
                <a:gd name="T12" fmla="*/ 92 w 151"/>
                <a:gd name="T13" fmla="*/ 3 h 445"/>
                <a:gd name="T14" fmla="*/ 107 w 151"/>
                <a:gd name="T15" fmla="*/ 1 h 445"/>
                <a:gd name="T16" fmla="*/ 122 w 151"/>
                <a:gd name="T17" fmla="*/ 0 h 445"/>
                <a:gd name="T18" fmla="*/ 130 w 151"/>
                <a:gd name="T19" fmla="*/ 106 h 445"/>
                <a:gd name="T20" fmla="*/ 137 w 151"/>
                <a:gd name="T21" fmla="*/ 213 h 445"/>
                <a:gd name="T22" fmla="*/ 144 w 151"/>
                <a:gd name="T23" fmla="*/ 319 h 445"/>
                <a:gd name="T24" fmla="*/ 151 w 151"/>
                <a:gd name="T25" fmla="*/ 426 h 445"/>
                <a:gd name="T26" fmla="*/ 146 w 151"/>
                <a:gd name="T27" fmla="*/ 427 h 445"/>
                <a:gd name="T28" fmla="*/ 140 w 151"/>
                <a:gd name="T29" fmla="*/ 428 h 445"/>
                <a:gd name="T30" fmla="*/ 136 w 151"/>
                <a:gd name="T31" fmla="*/ 431 h 445"/>
                <a:gd name="T32" fmla="*/ 130 w 151"/>
                <a:gd name="T33" fmla="*/ 432 h 445"/>
                <a:gd name="T34" fmla="*/ 125 w 151"/>
                <a:gd name="T35" fmla="*/ 434 h 445"/>
                <a:gd name="T36" fmla="*/ 120 w 151"/>
                <a:gd name="T37" fmla="*/ 435 h 445"/>
                <a:gd name="T38" fmla="*/ 115 w 151"/>
                <a:gd name="T39" fmla="*/ 438 h 445"/>
                <a:gd name="T40" fmla="*/ 109 w 151"/>
                <a:gd name="T41" fmla="*/ 439 h 445"/>
                <a:gd name="T42" fmla="*/ 101 w 151"/>
                <a:gd name="T43" fmla="*/ 440 h 445"/>
                <a:gd name="T44" fmla="*/ 92 w 151"/>
                <a:gd name="T45" fmla="*/ 440 h 445"/>
                <a:gd name="T46" fmla="*/ 84 w 151"/>
                <a:gd name="T47" fmla="*/ 441 h 445"/>
                <a:gd name="T48" fmla="*/ 76 w 151"/>
                <a:gd name="T49" fmla="*/ 442 h 445"/>
                <a:gd name="T50" fmla="*/ 68 w 151"/>
                <a:gd name="T51" fmla="*/ 443 h 445"/>
                <a:gd name="T52" fmla="*/ 60 w 151"/>
                <a:gd name="T53" fmla="*/ 443 h 445"/>
                <a:gd name="T54" fmla="*/ 51 w 151"/>
                <a:gd name="T55" fmla="*/ 445 h 445"/>
                <a:gd name="T56" fmla="*/ 42 w 151"/>
                <a:gd name="T57" fmla="*/ 445 h 445"/>
                <a:gd name="T58" fmla="*/ 38 w 151"/>
                <a:gd name="T59" fmla="*/ 440 h 445"/>
                <a:gd name="T60" fmla="*/ 34 w 151"/>
                <a:gd name="T61" fmla="*/ 436 h 445"/>
                <a:gd name="T62" fmla="*/ 31 w 151"/>
                <a:gd name="T63" fmla="*/ 433 h 445"/>
                <a:gd name="T64" fmla="*/ 28 w 151"/>
                <a:gd name="T65" fmla="*/ 428 h 445"/>
                <a:gd name="T66" fmla="*/ 30 w 151"/>
                <a:gd name="T67" fmla="*/ 410 h 445"/>
                <a:gd name="T68" fmla="*/ 30 w 151"/>
                <a:gd name="T69" fmla="*/ 360 h 445"/>
                <a:gd name="T70" fmla="*/ 28 w 151"/>
                <a:gd name="T71" fmla="*/ 291 h 445"/>
                <a:gd name="T72" fmla="*/ 23 w 151"/>
                <a:gd name="T73" fmla="*/ 212 h 445"/>
                <a:gd name="T74" fmla="*/ 17 w 151"/>
                <a:gd name="T75" fmla="*/ 134 h 445"/>
                <a:gd name="T76" fmla="*/ 11 w 151"/>
                <a:gd name="T77" fmla="*/ 68 h 445"/>
                <a:gd name="T78" fmla="*/ 6 w 151"/>
                <a:gd name="T79" fmla="*/ 24 h 445"/>
                <a:gd name="T80" fmla="*/ 0 w 151"/>
                <a:gd name="T81" fmla="*/ 13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1" h="445">
                  <a:moveTo>
                    <a:pt x="0" y="13"/>
                  </a:moveTo>
                  <a:lnTo>
                    <a:pt x="16" y="11"/>
                  </a:lnTo>
                  <a:lnTo>
                    <a:pt x="31" y="9"/>
                  </a:lnTo>
                  <a:lnTo>
                    <a:pt x="47" y="8"/>
                  </a:lnTo>
                  <a:lnTo>
                    <a:pt x="62" y="6"/>
                  </a:lnTo>
                  <a:lnTo>
                    <a:pt x="77" y="4"/>
                  </a:lnTo>
                  <a:lnTo>
                    <a:pt x="92" y="3"/>
                  </a:lnTo>
                  <a:lnTo>
                    <a:pt x="107" y="1"/>
                  </a:lnTo>
                  <a:lnTo>
                    <a:pt x="122" y="0"/>
                  </a:lnTo>
                  <a:lnTo>
                    <a:pt x="130" y="106"/>
                  </a:lnTo>
                  <a:lnTo>
                    <a:pt x="137" y="213"/>
                  </a:lnTo>
                  <a:lnTo>
                    <a:pt x="144" y="319"/>
                  </a:lnTo>
                  <a:lnTo>
                    <a:pt x="151" y="426"/>
                  </a:lnTo>
                  <a:lnTo>
                    <a:pt x="146" y="427"/>
                  </a:lnTo>
                  <a:lnTo>
                    <a:pt x="140" y="428"/>
                  </a:lnTo>
                  <a:lnTo>
                    <a:pt x="136" y="431"/>
                  </a:lnTo>
                  <a:lnTo>
                    <a:pt x="130" y="432"/>
                  </a:lnTo>
                  <a:lnTo>
                    <a:pt x="125" y="434"/>
                  </a:lnTo>
                  <a:lnTo>
                    <a:pt x="120" y="435"/>
                  </a:lnTo>
                  <a:lnTo>
                    <a:pt x="115" y="438"/>
                  </a:lnTo>
                  <a:lnTo>
                    <a:pt x="109" y="439"/>
                  </a:lnTo>
                  <a:lnTo>
                    <a:pt x="101" y="440"/>
                  </a:lnTo>
                  <a:lnTo>
                    <a:pt x="92" y="440"/>
                  </a:lnTo>
                  <a:lnTo>
                    <a:pt x="84" y="441"/>
                  </a:lnTo>
                  <a:lnTo>
                    <a:pt x="76" y="442"/>
                  </a:lnTo>
                  <a:lnTo>
                    <a:pt x="68" y="443"/>
                  </a:lnTo>
                  <a:lnTo>
                    <a:pt x="60" y="443"/>
                  </a:lnTo>
                  <a:lnTo>
                    <a:pt x="51" y="445"/>
                  </a:lnTo>
                  <a:lnTo>
                    <a:pt x="42" y="445"/>
                  </a:lnTo>
                  <a:lnTo>
                    <a:pt x="38" y="440"/>
                  </a:lnTo>
                  <a:lnTo>
                    <a:pt x="34" y="436"/>
                  </a:lnTo>
                  <a:lnTo>
                    <a:pt x="31" y="433"/>
                  </a:lnTo>
                  <a:lnTo>
                    <a:pt x="28" y="428"/>
                  </a:lnTo>
                  <a:lnTo>
                    <a:pt x="30" y="410"/>
                  </a:lnTo>
                  <a:lnTo>
                    <a:pt x="30" y="360"/>
                  </a:lnTo>
                  <a:lnTo>
                    <a:pt x="28" y="291"/>
                  </a:lnTo>
                  <a:lnTo>
                    <a:pt x="23" y="212"/>
                  </a:lnTo>
                  <a:lnTo>
                    <a:pt x="17" y="134"/>
                  </a:lnTo>
                  <a:lnTo>
                    <a:pt x="11" y="68"/>
                  </a:lnTo>
                  <a:lnTo>
                    <a:pt x="6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772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376" y="3185"/>
              <a:ext cx="67" cy="221"/>
            </a:xfrm>
            <a:custGeom>
              <a:avLst/>
              <a:gdLst>
                <a:gd name="T0" fmla="*/ 0 w 135"/>
                <a:gd name="T1" fmla="*/ 12 h 444"/>
                <a:gd name="T2" fmla="*/ 14 w 135"/>
                <a:gd name="T3" fmla="*/ 10 h 444"/>
                <a:gd name="T4" fmla="*/ 27 w 135"/>
                <a:gd name="T5" fmla="*/ 9 h 444"/>
                <a:gd name="T6" fmla="*/ 40 w 135"/>
                <a:gd name="T7" fmla="*/ 7 h 444"/>
                <a:gd name="T8" fmla="*/ 54 w 135"/>
                <a:gd name="T9" fmla="*/ 6 h 444"/>
                <a:gd name="T10" fmla="*/ 67 w 135"/>
                <a:gd name="T11" fmla="*/ 5 h 444"/>
                <a:gd name="T12" fmla="*/ 81 w 135"/>
                <a:gd name="T13" fmla="*/ 2 h 444"/>
                <a:gd name="T14" fmla="*/ 93 w 135"/>
                <a:gd name="T15" fmla="*/ 1 h 444"/>
                <a:gd name="T16" fmla="*/ 107 w 135"/>
                <a:gd name="T17" fmla="*/ 0 h 444"/>
                <a:gd name="T18" fmla="*/ 114 w 135"/>
                <a:gd name="T19" fmla="*/ 106 h 444"/>
                <a:gd name="T20" fmla="*/ 121 w 135"/>
                <a:gd name="T21" fmla="*/ 212 h 444"/>
                <a:gd name="T22" fmla="*/ 128 w 135"/>
                <a:gd name="T23" fmla="*/ 319 h 444"/>
                <a:gd name="T24" fmla="*/ 135 w 135"/>
                <a:gd name="T25" fmla="*/ 425 h 444"/>
                <a:gd name="T26" fmla="*/ 130 w 135"/>
                <a:gd name="T27" fmla="*/ 426 h 444"/>
                <a:gd name="T28" fmla="*/ 127 w 135"/>
                <a:gd name="T29" fmla="*/ 429 h 444"/>
                <a:gd name="T30" fmla="*/ 122 w 135"/>
                <a:gd name="T31" fmla="*/ 430 h 444"/>
                <a:gd name="T32" fmla="*/ 118 w 135"/>
                <a:gd name="T33" fmla="*/ 431 h 444"/>
                <a:gd name="T34" fmla="*/ 113 w 135"/>
                <a:gd name="T35" fmla="*/ 433 h 444"/>
                <a:gd name="T36" fmla="*/ 110 w 135"/>
                <a:gd name="T37" fmla="*/ 434 h 444"/>
                <a:gd name="T38" fmla="*/ 105 w 135"/>
                <a:gd name="T39" fmla="*/ 437 h 444"/>
                <a:gd name="T40" fmla="*/ 100 w 135"/>
                <a:gd name="T41" fmla="*/ 438 h 444"/>
                <a:gd name="T42" fmla="*/ 92 w 135"/>
                <a:gd name="T43" fmla="*/ 439 h 444"/>
                <a:gd name="T44" fmla="*/ 83 w 135"/>
                <a:gd name="T45" fmla="*/ 439 h 444"/>
                <a:gd name="T46" fmla="*/ 75 w 135"/>
                <a:gd name="T47" fmla="*/ 440 h 444"/>
                <a:gd name="T48" fmla="*/ 67 w 135"/>
                <a:gd name="T49" fmla="*/ 441 h 444"/>
                <a:gd name="T50" fmla="*/ 59 w 135"/>
                <a:gd name="T51" fmla="*/ 442 h 444"/>
                <a:gd name="T52" fmla="*/ 51 w 135"/>
                <a:gd name="T53" fmla="*/ 442 h 444"/>
                <a:gd name="T54" fmla="*/ 42 w 135"/>
                <a:gd name="T55" fmla="*/ 444 h 444"/>
                <a:gd name="T56" fmla="*/ 33 w 135"/>
                <a:gd name="T57" fmla="*/ 444 h 444"/>
                <a:gd name="T58" fmla="*/ 32 w 135"/>
                <a:gd name="T59" fmla="*/ 439 h 444"/>
                <a:gd name="T60" fmla="*/ 30 w 135"/>
                <a:gd name="T61" fmla="*/ 434 h 444"/>
                <a:gd name="T62" fmla="*/ 29 w 135"/>
                <a:gd name="T63" fmla="*/ 430 h 444"/>
                <a:gd name="T64" fmla="*/ 28 w 135"/>
                <a:gd name="T65" fmla="*/ 425 h 444"/>
                <a:gd name="T66" fmla="*/ 31 w 135"/>
                <a:gd name="T67" fmla="*/ 407 h 444"/>
                <a:gd name="T68" fmla="*/ 30 w 135"/>
                <a:gd name="T69" fmla="*/ 357 h 444"/>
                <a:gd name="T70" fmla="*/ 28 w 135"/>
                <a:gd name="T71" fmla="*/ 288 h 444"/>
                <a:gd name="T72" fmla="*/ 23 w 135"/>
                <a:gd name="T73" fmla="*/ 210 h 444"/>
                <a:gd name="T74" fmla="*/ 17 w 135"/>
                <a:gd name="T75" fmla="*/ 133 h 444"/>
                <a:gd name="T76" fmla="*/ 12 w 135"/>
                <a:gd name="T77" fmla="*/ 66 h 444"/>
                <a:gd name="T78" fmla="*/ 6 w 135"/>
                <a:gd name="T79" fmla="*/ 22 h 444"/>
                <a:gd name="T80" fmla="*/ 0 w 135"/>
                <a:gd name="T81" fmla="*/ 1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444">
                  <a:moveTo>
                    <a:pt x="0" y="12"/>
                  </a:moveTo>
                  <a:lnTo>
                    <a:pt x="14" y="10"/>
                  </a:lnTo>
                  <a:lnTo>
                    <a:pt x="27" y="9"/>
                  </a:lnTo>
                  <a:lnTo>
                    <a:pt x="40" y="7"/>
                  </a:lnTo>
                  <a:lnTo>
                    <a:pt x="54" y="6"/>
                  </a:lnTo>
                  <a:lnTo>
                    <a:pt x="67" y="5"/>
                  </a:lnTo>
                  <a:lnTo>
                    <a:pt x="81" y="2"/>
                  </a:lnTo>
                  <a:lnTo>
                    <a:pt x="93" y="1"/>
                  </a:lnTo>
                  <a:lnTo>
                    <a:pt x="107" y="0"/>
                  </a:lnTo>
                  <a:lnTo>
                    <a:pt x="114" y="106"/>
                  </a:lnTo>
                  <a:lnTo>
                    <a:pt x="121" y="212"/>
                  </a:lnTo>
                  <a:lnTo>
                    <a:pt x="128" y="319"/>
                  </a:lnTo>
                  <a:lnTo>
                    <a:pt x="135" y="425"/>
                  </a:lnTo>
                  <a:lnTo>
                    <a:pt x="130" y="426"/>
                  </a:lnTo>
                  <a:lnTo>
                    <a:pt x="127" y="429"/>
                  </a:lnTo>
                  <a:lnTo>
                    <a:pt x="122" y="430"/>
                  </a:lnTo>
                  <a:lnTo>
                    <a:pt x="118" y="431"/>
                  </a:lnTo>
                  <a:lnTo>
                    <a:pt x="113" y="433"/>
                  </a:lnTo>
                  <a:lnTo>
                    <a:pt x="110" y="434"/>
                  </a:lnTo>
                  <a:lnTo>
                    <a:pt x="105" y="437"/>
                  </a:lnTo>
                  <a:lnTo>
                    <a:pt x="100" y="438"/>
                  </a:lnTo>
                  <a:lnTo>
                    <a:pt x="92" y="439"/>
                  </a:lnTo>
                  <a:lnTo>
                    <a:pt x="83" y="439"/>
                  </a:lnTo>
                  <a:lnTo>
                    <a:pt x="75" y="440"/>
                  </a:lnTo>
                  <a:lnTo>
                    <a:pt x="67" y="441"/>
                  </a:lnTo>
                  <a:lnTo>
                    <a:pt x="59" y="442"/>
                  </a:lnTo>
                  <a:lnTo>
                    <a:pt x="51" y="442"/>
                  </a:lnTo>
                  <a:lnTo>
                    <a:pt x="42" y="444"/>
                  </a:lnTo>
                  <a:lnTo>
                    <a:pt x="33" y="444"/>
                  </a:lnTo>
                  <a:lnTo>
                    <a:pt x="32" y="439"/>
                  </a:lnTo>
                  <a:lnTo>
                    <a:pt x="30" y="434"/>
                  </a:lnTo>
                  <a:lnTo>
                    <a:pt x="29" y="430"/>
                  </a:lnTo>
                  <a:lnTo>
                    <a:pt x="28" y="425"/>
                  </a:lnTo>
                  <a:lnTo>
                    <a:pt x="31" y="407"/>
                  </a:lnTo>
                  <a:lnTo>
                    <a:pt x="30" y="357"/>
                  </a:lnTo>
                  <a:lnTo>
                    <a:pt x="28" y="288"/>
                  </a:lnTo>
                  <a:lnTo>
                    <a:pt x="23" y="210"/>
                  </a:lnTo>
                  <a:lnTo>
                    <a:pt x="17" y="133"/>
                  </a:lnTo>
                  <a:lnTo>
                    <a:pt x="12" y="66"/>
                  </a:lnTo>
                  <a:lnTo>
                    <a:pt x="6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7A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381" y="3185"/>
              <a:ext cx="60" cy="221"/>
            </a:xfrm>
            <a:custGeom>
              <a:avLst/>
              <a:gdLst>
                <a:gd name="T0" fmla="*/ 0 w 120"/>
                <a:gd name="T1" fmla="*/ 12 h 444"/>
                <a:gd name="T2" fmla="*/ 11 w 120"/>
                <a:gd name="T3" fmla="*/ 10 h 444"/>
                <a:gd name="T4" fmla="*/ 22 w 120"/>
                <a:gd name="T5" fmla="*/ 9 h 444"/>
                <a:gd name="T6" fmla="*/ 34 w 120"/>
                <a:gd name="T7" fmla="*/ 8 h 444"/>
                <a:gd name="T8" fmla="*/ 45 w 120"/>
                <a:gd name="T9" fmla="*/ 6 h 444"/>
                <a:gd name="T10" fmla="*/ 57 w 120"/>
                <a:gd name="T11" fmla="*/ 5 h 444"/>
                <a:gd name="T12" fmla="*/ 68 w 120"/>
                <a:gd name="T13" fmla="*/ 3 h 444"/>
                <a:gd name="T14" fmla="*/ 80 w 120"/>
                <a:gd name="T15" fmla="*/ 1 h 444"/>
                <a:gd name="T16" fmla="*/ 91 w 120"/>
                <a:gd name="T17" fmla="*/ 0 h 444"/>
                <a:gd name="T18" fmla="*/ 98 w 120"/>
                <a:gd name="T19" fmla="*/ 106 h 444"/>
                <a:gd name="T20" fmla="*/ 105 w 120"/>
                <a:gd name="T21" fmla="*/ 212 h 444"/>
                <a:gd name="T22" fmla="*/ 112 w 120"/>
                <a:gd name="T23" fmla="*/ 319 h 444"/>
                <a:gd name="T24" fmla="*/ 120 w 120"/>
                <a:gd name="T25" fmla="*/ 425 h 444"/>
                <a:gd name="T26" fmla="*/ 112 w 120"/>
                <a:gd name="T27" fmla="*/ 429 h 444"/>
                <a:gd name="T28" fmla="*/ 105 w 120"/>
                <a:gd name="T29" fmla="*/ 432 h 444"/>
                <a:gd name="T30" fmla="*/ 97 w 120"/>
                <a:gd name="T31" fmla="*/ 435 h 444"/>
                <a:gd name="T32" fmla="*/ 90 w 120"/>
                <a:gd name="T33" fmla="*/ 438 h 444"/>
                <a:gd name="T34" fmla="*/ 82 w 120"/>
                <a:gd name="T35" fmla="*/ 439 h 444"/>
                <a:gd name="T36" fmla="*/ 73 w 120"/>
                <a:gd name="T37" fmla="*/ 439 h 444"/>
                <a:gd name="T38" fmla="*/ 65 w 120"/>
                <a:gd name="T39" fmla="*/ 440 h 444"/>
                <a:gd name="T40" fmla="*/ 57 w 120"/>
                <a:gd name="T41" fmla="*/ 441 h 444"/>
                <a:gd name="T42" fmla="*/ 49 w 120"/>
                <a:gd name="T43" fmla="*/ 442 h 444"/>
                <a:gd name="T44" fmla="*/ 41 w 120"/>
                <a:gd name="T45" fmla="*/ 442 h 444"/>
                <a:gd name="T46" fmla="*/ 32 w 120"/>
                <a:gd name="T47" fmla="*/ 444 h 444"/>
                <a:gd name="T48" fmla="*/ 23 w 120"/>
                <a:gd name="T49" fmla="*/ 444 h 444"/>
                <a:gd name="T50" fmla="*/ 25 w 120"/>
                <a:gd name="T51" fmla="*/ 439 h 444"/>
                <a:gd name="T52" fmla="*/ 26 w 120"/>
                <a:gd name="T53" fmla="*/ 433 h 444"/>
                <a:gd name="T54" fmla="*/ 26 w 120"/>
                <a:gd name="T55" fmla="*/ 429 h 444"/>
                <a:gd name="T56" fmla="*/ 27 w 120"/>
                <a:gd name="T57" fmla="*/ 424 h 444"/>
                <a:gd name="T58" fmla="*/ 30 w 120"/>
                <a:gd name="T59" fmla="*/ 406 h 444"/>
                <a:gd name="T60" fmla="*/ 30 w 120"/>
                <a:gd name="T61" fmla="*/ 357 h 444"/>
                <a:gd name="T62" fmla="*/ 28 w 120"/>
                <a:gd name="T63" fmla="*/ 288 h 444"/>
                <a:gd name="T64" fmla="*/ 23 w 120"/>
                <a:gd name="T65" fmla="*/ 209 h 444"/>
                <a:gd name="T66" fmla="*/ 18 w 120"/>
                <a:gd name="T67" fmla="*/ 131 h 444"/>
                <a:gd name="T68" fmla="*/ 12 w 120"/>
                <a:gd name="T69" fmla="*/ 66 h 444"/>
                <a:gd name="T70" fmla="*/ 5 w 120"/>
                <a:gd name="T71" fmla="*/ 22 h 444"/>
                <a:gd name="T72" fmla="*/ 0 w 120"/>
                <a:gd name="T73" fmla="*/ 1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444">
                  <a:moveTo>
                    <a:pt x="0" y="12"/>
                  </a:moveTo>
                  <a:lnTo>
                    <a:pt x="11" y="10"/>
                  </a:lnTo>
                  <a:lnTo>
                    <a:pt x="22" y="9"/>
                  </a:lnTo>
                  <a:lnTo>
                    <a:pt x="34" y="8"/>
                  </a:lnTo>
                  <a:lnTo>
                    <a:pt x="45" y="6"/>
                  </a:lnTo>
                  <a:lnTo>
                    <a:pt x="57" y="5"/>
                  </a:lnTo>
                  <a:lnTo>
                    <a:pt x="68" y="3"/>
                  </a:lnTo>
                  <a:lnTo>
                    <a:pt x="80" y="1"/>
                  </a:lnTo>
                  <a:lnTo>
                    <a:pt x="91" y="0"/>
                  </a:lnTo>
                  <a:lnTo>
                    <a:pt x="98" y="106"/>
                  </a:lnTo>
                  <a:lnTo>
                    <a:pt x="105" y="212"/>
                  </a:lnTo>
                  <a:lnTo>
                    <a:pt x="112" y="319"/>
                  </a:lnTo>
                  <a:lnTo>
                    <a:pt x="120" y="425"/>
                  </a:lnTo>
                  <a:lnTo>
                    <a:pt x="112" y="429"/>
                  </a:lnTo>
                  <a:lnTo>
                    <a:pt x="105" y="432"/>
                  </a:lnTo>
                  <a:lnTo>
                    <a:pt x="97" y="435"/>
                  </a:lnTo>
                  <a:lnTo>
                    <a:pt x="90" y="438"/>
                  </a:lnTo>
                  <a:lnTo>
                    <a:pt x="82" y="439"/>
                  </a:lnTo>
                  <a:lnTo>
                    <a:pt x="73" y="439"/>
                  </a:lnTo>
                  <a:lnTo>
                    <a:pt x="65" y="440"/>
                  </a:lnTo>
                  <a:lnTo>
                    <a:pt x="57" y="441"/>
                  </a:lnTo>
                  <a:lnTo>
                    <a:pt x="49" y="442"/>
                  </a:lnTo>
                  <a:lnTo>
                    <a:pt x="41" y="442"/>
                  </a:lnTo>
                  <a:lnTo>
                    <a:pt x="32" y="444"/>
                  </a:lnTo>
                  <a:lnTo>
                    <a:pt x="23" y="444"/>
                  </a:lnTo>
                  <a:lnTo>
                    <a:pt x="25" y="439"/>
                  </a:lnTo>
                  <a:lnTo>
                    <a:pt x="26" y="433"/>
                  </a:lnTo>
                  <a:lnTo>
                    <a:pt x="26" y="429"/>
                  </a:lnTo>
                  <a:lnTo>
                    <a:pt x="27" y="424"/>
                  </a:lnTo>
                  <a:lnTo>
                    <a:pt x="30" y="406"/>
                  </a:lnTo>
                  <a:lnTo>
                    <a:pt x="30" y="357"/>
                  </a:lnTo>
                  <a:lnTo>
                    <a:pt x="28" y="288"/>
                  </a:lnTo>
                  <a:lnTo>
                    <a:pt x="23" y="209"/>
                  </a:lnTo>
                  <a:lnTo>
                    <a:pt x="18" y="131"/>
                  </a:lnTo>
                  <a:lnTo>
                    <a:pt x="12" y="66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482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385" y="3185"/>
              <a:ext cx="52" cy="221"/>
            </a:xfrm>
            <a:custGeom>
              <a:avLst/>
              <a:gdLst>
                <a:gd name="T0" fmla="*/ 0 w 104"/>
                <a:gd name="T1" fmla="*/ 12 h 443"/>
                <a:gd name="T2" fmla="*/ 9 w 104"/>
                <a:gd name="T3" fmla="*/ 11 h 443"/>
                <a:gd name="T4" fmla="*/ 19 w 104"/>
                <a:gd name="T5" fmla="*/ 8 h 443"/>
                <a:gd name="T6" fmla="*/ 28 w 104"/>
                <a:gd name="T7" fmla="*/ 7 h 443"/>
                <a:gd name="T8" fmla="*/ 38 w 104"/>
                <a:gd name="T9" fmla="*/ 6 h 443"/>
                <a:gd name="T10" fmla="*/ 47 w 104"/>
                <a:gd name="T11" fmla="*/ 4 h 443"/>
                <a:gd name="T12" fmla="*/ 57 w 104"/>
                <a:gd name="T13" fmla="*/ 2 h 443"/>
                <a:gd name="T14" fmla="*/ 66 w 104"/>
                <a:gd name="T15" fmla="*/ 1 h 443"/>
                <a:gd name="T16" fmla="*/ 76 w 104"/>
                <a:gd name="T17" fmla="*/ 0 h 443"/>
                <a:gd name="T18" fmla="*/ 84 w 104"/>
                <a:gd name="T19" fmla="*/ 106 h 443"/>
                <a:gd name="T20" fmla="*/ 91 w 104"/>
                <a:gd name="T21" fmla="*/ 212 h 443"/>
                <a:gd name="T22" fmla="*/ 97 w 104"/>
                <a:gd name="T23" fmla="*/ 319 h 443"/>
                <a:gd name="T24" fmla="*/ 104 w 104"/>
                <a:gd name="T25" fmla="*/ 425 h 443"/>
                <a:gd name="T26" fmla="*/ 99 w 104"/>
                <a:gd name="T27" fmla="*/ 428 h 443"/>
                <a:gd name="T28" fmla="*/ 93 w 104"/>
                <a:gd name="T29" fmla="*/ 431 h 443"/>
                <a:gd name="T30" fmla="*/ 87 w 104"/>
                <a:gd name="T31" fmla="*/ 434 h 443"/>
                <a:gd name="T32" fmla="*/ 81 w 104"/>
                <a:gd name="T33" fmla="*/ 437 h 443"/>
                <a:gd name="T34" fmla="*/ 73 w 104"/>
                <a:gd name="T35" fmla="*/ 438 h 443"/>
                <a:gd name="T36" fmla="*/ 64 w 104"/>
                <a:gd name="T37" fmla="*/ 438 h 443"/>
                <a:gd name="T38" fmla="*/ 56 w 104"/>
                <a:gd name="T39" fmla="*/ 439 h 443"/>
                <a:gd name="T40" fmla="*/ 48 w 104"/>
                <a:gd name="T41" fmla="*/ 440 h 443"/>
                <a:gd name="T42" fmla="*/ 40 w 104"/>
                <a:gd name="T43" fmla="*/ 441 h 443"/>
                <a:gd name="T44" fmla="*/ 32 w 104"/>
                <a:gd name="T45" fmla="*/ 441 h 443"/>
                <a:gd name="T46" fmla="*/ 23 w 104"/>
                <a:gd name="T47" fmla="*/ 443 h 443"/>
                <a:gd name="T48" fmla="*/ 14 w 104"/>
                <a:gd name="T49" fmla="*/ 443 h 443"/>
                <a:gd name="T50" fmla="*/ 17 w 104"/>
                <a:gd name="T51" fmla="*/ 437 h 443"/>
                <a:gd name="T52" fmla="*/ 20 w 104"/>
                <a:gd name="T53" fmla="*/ 432 h 443"/>
                <a:gd name="T54" fmla="*/ 24 w 104"/>
                <a:gd name="T55" fmla="*/ 426 h 443"/>
                <a:gd name="T56" fmla="*/ 27 w 104"/>
                <a:gd name="T57" fmla="*/ 422 h 443"/>
                <a:gd name="T58" fmla="*/ 31 w 104"/>
                <a:gd name="T59" fmla="*/ 403 h 443"/>
                <a:gd name="T60" fmla="*/ 32 w 104"/>
                <a:gd name="T61" fmla="*/ 355 h 443"/>
                <a:gd name="T62" fmla="*/ 28 w 104"/>
                <a:gd name="T63" fmla="*/ 286 h 443"/>
                <a:gd name="T64" fmla="*/ 24 w 104"/>
                <a:gd name="T65" fmla="*/ 208 h 443"/>
                <a:gd name="T66" fmla="*/ 18 w 104"/>
                <a:gd name="T67" fmla="*/ 130 h 443"/>
                <a:gd name="T68" fmla="*/ 11 w 104"/>
                <a:gd name="T69" fmla="*/ 65 h 443"/>
                <a:gd name="T70" fmla="*/ 5 w 104"/>
                <a:gd name="T71" fmla="*/ 22 h 443"/>
                <a:gd name="T72" fmla="*/ 0 w 104"/>
                <a:gd name="T73" fmla="*/ 1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443">
                  <a:moveTo>
                    <a:pt x="0" y="12"/>
                  </a:moveTo>
                  <a:lnTo>
                    <a:pt x="9" y="11"/>
                  </a:lnTo>
                  <a:lnTo>
                    <a:pt x="19" y="8"/>
                  </a:lnTo>
                  <a:lnTo>
                    <a:pt x="28" y="7"/>
                  </a:lnTo>
                  <a:lnTo>
                    <a:pt x="38" y="6"/>
                  </a:lnTo>
                  <a:lnTo>
                    <a:pt x="47" y="4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6" y="0"/>
                  </a:lnTo>
                  <a:lnTo>
                    <a:pt x="84" y="106"/>
                  </a:lnTo>
                  <a:lnTo>
                    <a:pt x="91" y="212"/>
                  </a:lnTo>
                  <a:lnTo>
                    <a:pt x="97" y="319"/>
                  </a:lnTo>
                  <a:lnTo>
                    <a:pt x="104" y="425"/>
                  </a:lnTo>
                  <a:lnTo>
                    <a:pt x="99" y="428"/>
                  </a:lnTo>
                  <a:lnTo>
                    <a:pt x="93" y="431"/>
                  </a:lnTo>
                  <a:lnTo>
                    <a:pt x="87" y="434"/>
                  </a:lnTo>
                  <a:lnTo>
                    <a:pt x="81" y="437"/>
                  </a:lnTo>
                  <a:lnTo>
                    <a:pt x="73" y="438"/>
                  </a:lnTo>
                  <a:lnTo>
                    <a:pt x="64" y="438"/>
                  </a:lnTo>
                  <a:lnTo>
                    <a:pt x="56" y="439"/>
                  </a:lnTo>
                  <a:lnTo>
                    <a:pt x="48" y="440"/>
                  </a:lnTo>
                  <a:lnTo>
                    <a:pt x="40" y="441"/>
                  </a:lnTo>
                  <a:lnTo>
                    <a:pt x="32" y="441"/>
                  </a:lnTo>
                  <a:lnTo>
                    <a:pt x="23" y="443"/>
                  </a:lnTo>
                  <a:lnTo>
                    <a:pt x="14" y="443"/>
                  </a:lnTo>
                  <a:lnTo>
                    <a:pt x="17" y="437"/>
                  </a:lnTo>
                  <a:lnTo>
                    <a:pt x="20" y="432"/>
                  </a:lnTo>
                  <a:lnTo>
                    <a:pt x="24" y="426"/>
                  </a:lnTo>
                  <a:lnTo>
                    <a:pt x="27" y="422"/>
                  </a:lnTo>
                  <a:lnTo>
                    <a:pt x="31" y="403"/>
                  </a:lnTo>
                  <a:lnTo>
                    <a:pt x="32" y="355"/>
                  </a:lnTo>
                  <a:lnTo>
                    <a:pt x="28" y="286"/>
                  </a:lnTo>
                  <a:lnTo>
                    <a:pt x="24" y="208"/>
                  </a:lnTo>
                  <a:lnTo>
                    <a:pt x="18" y="130"/>
                  </a:lnTo>
                  <a:lnTo>
                    <a:pt x="11" y="65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8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2389" y="3185"/>
              <a:ext cx="45" cy="221"/>
            </a:xfrm>
            <a:custGeom>
              <a:avLst/>
              <a:gdLst>
                <a:gd name="T0" fmla="*/ 0 w 89"/>
                <a:gd name="T1" fmla="*/ 12 h 443"/>
                <a:gd name="T2" fmla="*/ 62 w 89"/>
                <a:gd name="T3" fmla="*/ 0 h 443"/>
                <a:gd name="T4" fmla="*/ 89 w 89"/>
                <a:gd name="T5" fmla="*/ 425 h 443"/>
                <a:gd name="T6" fmla="*/ 73 w 89"/>
                <a:gd name="T7" fmla="*/ 437 h 443"/>
                <a:gd name="T8" fmla="*/ 6 w 89"/>
                <a:gd name="T9" fmla="*/ 443 h 443"/>
                <a:gd name="T10" fmla="*/ 30 w 89"/>
                <a:gd name="T11" fmla="*/ 420 h 443"/>
                <a:gd name="T12" fmla="*/ 34 w 89"/>
                <a:gd name="T13" fmla="*/ 402 h 443"/>
                <a:gd name="T14" fmla="*/ 34 w 89"/>
                <a:gd name="T15" fmla="*/ 354 h 443"/>
                <a:gd name="T16" fmla="*/ 32 w 89"/>
                <a:gd name="T17" fmla="*/ 285 h 443"/>
                <a:gd name="T18" fmla="*/ 26 w 89"/>
                <a:gd name="T19" fmla="*/ 208 h 443"/>
                <a:gd name="T20" fmla="*/ 19 w 89"/>
                <a:gd name="T21" fmla="*/ 130 h 443"/>
                <a:gd name="T22" fmla="*/ 12 w 89"/>
                <a:gd name="T23" fmla="*/ 66 h 443"/>
                <a:gd name="T24" fmla="*/ 5 w 89"/>
                <a:gd name="T25" fmla="*/ 22 h 443"/>
                <a:gd name="T26" fmla="*/ 0 w 89"/>
                <a:gd name="T27" fmla="*/ 1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443">
                  <a:moveTo>
                    <a:pt x="0" y="12"/>
                  </a:moveTo>
                  <a:lnTo>
                    <a:pt x="62" y="0"/>
                  </a:lnTo>
                  <a:lnTo>
                    <a:pt x="89" y="425"/>
                  </a:lnTo>
                  <a:lnTo>
                    <a:pt x="73" y="437"/>
                  </a:lnTo>
                  <a:lnTo>
                    <a:pt x="6" y="443"/>
                  </a:lnTo>
                  <a:lnTo>
                    <a:pt x="30" y="420"/>
                  </a:lnTo>
                  <a:lnTo>
                    <a:pt x="34" y="402"/>
                  </a:lnTo>
                  <a:lnTo>
                    <a:pt x="34" y="354"/>
                  </a:lnTo>
                  <a:lnTo>
                    <a:pt x="32" y="285"/>
                  </a:lnTo>
                  <a:lnTo>
                    <a:pt x="26" y="208"/>
                  </a:lnTo>
                  <a:lnTo>
                    <a:pt x="19" y="130"/>
                  </a:lnTo>
                  <a:lnTo>
                    <a:pt x="12" y="66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2293" y="3262"/>
              <a:ext cx="49" cy="132"/>
            </a:xfrm>
            <a:custGeom>
              <a:avLst/>
              <a:gdLst>
                <a:gd name="T0" fmla="*/ 0 w 97"/>
                <a:gd name="T1" fmla="*/ 0 h 265"/>
                <a:gd name="T2" fmla="*/ 79 w 97"/>
                <a:gd name="T3" fmla="*/ 0 h 265"/>
                <a:gd name="T4" fmla="*/ 97 w 97"/>
                <a:gd name="T5" fmla="*/ 265 h 265"/>
                <a:gd name="T6" fmla="*/ 14 w 97"/>
                <a:gd name="T7" fmla="*/ 265 h 265"/>
                <a:gd name="T8" fmla="*/ 0 w 97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65">
                  <a:moveTo>
                    <a:pt x="0" y="0"/>
                  </a:moveTo>
                  <a:lnTo>
                    <a:pt x="79" y="0"/>
                  </a:lnTo>
                  <a:lnTo>
                    <a:pt x="97" y="265"/>
                  </a:lnTo>
                  <a:lnTo>
                    <a:pt x="14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2335" y="3155"/>
              <a:ext cx="126" cy="23"/>
            </a:xfrm>
            <a:custGeom>
              <a:avLst/>
              <a:gdLst>
                <a:gd name="T0" fmla="*/ 0 w 254"/>
                <a:gd name="T1" fmla="*/ 19 h 46"/>
                <a:gd name="T2" fmla="*/ 253 w 254"/>
                <a:gd name="T3" fmla="*/ 0 h 46"/>
                <a:gd name="T4" fmla="*/ 254 w 254"/>
                <a:gd name="T5" fmla="*/ 28 h 46"/>
                <a:gd name="T6" fmla="*/ 1 w 254"/>
                <a:gd name="T7" fmla="*/ 46 h 46"/>
                <a:gd name="T8" fmla="*/ 0 w 254"/>
                <a:gd name="T9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46">
                  <a:moveTo>
                    <a:pt x="0" y="19"/>
                  </a:moveTo>
                  <a:lnTo>
                    <a:pt x="253" y="0"/>
                  </a:lnTo>
                  <a:lnTo>
                    <a:pt x="254" y="28"/>
                  </a:lnTo>
                  <a:lnTo>
                    <a:pt x="1" y="4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" y="3163"/>
              <a:ext cx="103" cy="13"/>
            </a:xfrm>
            <a:prstGeom prst="rect">
              <a:avLst/>
            </a:pr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2378" y="3373"/>
              <a:ext cx="149" cy="80"/>
            </a:xfrm>
            <a:custGeom>
              <a:avLst/>
              <a:gdLst>
                <a:gd name="T0" fmla="*/ 0 w 298"/>
                <a:gd name="T1" fmla="*/ 134 h 159"/>
                <a:gd name="T2" fmla="*/ 286 w 298"/>
                <a:gd name="T3" fmla="*/ 0 h 159"/>
                <a:gd name="T4" fmla="*/ 298 w 298"/>
                <a:gd name="T5" fmla="*/ 25 h 159"/>
                <a:gd name="T6" fmla="*/ 11 w 298"/>
                <a:gd name="T7" fmla="*/ 159 h 159"/>
                <a:gd name="T8" fmla="*/ 0 w 298"/>
                <a:gd name="T9" fmla="*/ 13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159">
                  <a:moveTo>
                    <a:pt x="0" y="134"/>
                  </a:moveTo>
                  <a:lnTo>
                    <a:pt x="286" y="0"/>
                  </a:lnTo>
                  <a:lnTo>
                    <a:pt x="298" y="25"/>
                  </a:lnTo>
                  <a:lnTo>
                    <a:pt x="11" y="15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2359" y="3156"/>
              <a:ext cx="86" cy="20"/>
            </a:xfrm>
            <a:custGeom>
              <a:avLst/>
              <a:gdLst>
                <a:gd name="T0" fmla="*/ 0 w 171"/>
                <a:gd name="T1" fmla="*/ 12 h 40"/>
                <a:gd name="T2" fmla="*/ 170 w 171"/>
                <a:gd name="T3" fmla="*/ 0 h 40"/>
                <a:gd name="T4" fmla="*/ 171 w 171"/>
                <a:gd name="T5" fmla="*/ 27 h 40"/>
                <a:gd name="T6" fmla="*/ 2 w 171"/>
                <a:gd name="T7" fmla="*/ 40 h 40"/>
                <a:gd name="T8" fmla="*/ 0 w 171"/>
                <a:gd name="T9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40">
                  <a:moveTo>
                    <a:pt x="0" y="12"/>
                  </a:moveTo>
                  <a:lnTo>
                    <a:pt x="170" y="0"/>
                  </a:lnTo>
                  <a:lnTo>
                    <a:pt x="171" y="27"/>
                  </a:lnTo>
                  <a:lnTo>
                    <a:pt x="2" y="4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46" y="3163"/>
              <a:ext cx="69" cy="13"/>
            </a:xfrm>
            <a:prstGeom prst="rect">
              <a:avLst/>
            </a:pr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2407" y="3382"/>
              <a:ext cx="102" cy="58"/>
            </a:xfrm>
            <a:custGeom>
              <a:avLst/>
              <a:gdLst>
                <a:gd name="T0" fmla="*/ 0 w 204"/>
                <a:gd name="T1" fmla="*/ 90 h 115"/>
                <a:gd name="T2" fmla="*/ 193 w 204"/>
                <a:gd name="T3" fmla="*/ 0 h 115"/>
                <a:gd name="T4" fmla="*/ 204 w 204"/>
                <a:gd name="T5" fmla="*/ 26 h 115"/>
                <a:gd name="T6" fmla="*/ 12 w 204"/>
                <a:gd name="T7" fmla="*/ 115 h 115"/>
                <a:gd name="T8" fmla="*/ 0 w 204"/>
                <a:gd name="T9" fmla="*/ 9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15">
                  <a:moveTo>
                    <a:pt x="0" y="90"/>
                  </a:moveTo>
                  <a:lnTo>
                    <a:pt x="193" y="0"/>
                  </a:lnTo>
                  <a:lnTo>
                    <a:pt x="204" y="26"/>
                  </a:lnTo>
                  <a:lnTo>
                    <a:pt x="12" y="11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2373" y="3158"/>
              <a:ext cx="52" cy="17"/>
            </a:xfrm>
            <a:custGeom>
              <a:avLst/>
              <a:gdLst>
                <a:gd name="T0" fmla="*/ 0 w 104"/>
                <a:gd name="T1" fmla="*/ 7 h 35"/>
                <a:gd name="T2" fmla="*/ 102 w 104"/>
                <a:gd name="T3" fmla="*/ 0 h 35"/>
                <a:gd name="T4" fmla="*/ 104 w 104"/>
                <a:gd name="T5" fmla="*/ 28 h 35"/>
                <a:gd name="T6" fmla="*/ 3 w 104"/>
                <a:gd name="T7" fmla="*/ 35 h 35"/>
                <a:gd name="T8" fmla="*/ 0 w 104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35">
                  <a:moveTo>
                    <a:pt x="0" y="7"/>
                  </a:moveTo>
                  <a:lnTo>
                    <a:pt x="102" y="0"/>
                  </a:lnTo>
                  <a:lnTo>
                    <a:pt x="104" y="28"/>
                  </a:lnTo>
                  <a:lnTo>
                    <a:pt x="3" y="3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57" y="3163"/>
              <a:ext cx="41" cy="13"/>
            </a:xfrm>
            <a:prstGeom prst="rect">
              <a:avLst/>
            </a:pr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2422" y="3393"/>
              <a:ext cx="64" cy="39"/>
            </a:xfrm>
            <a:custGeom>
              <a:avLst/>
              <a:gdLst>
                <a:gd name="T0" fmla="*/ 0 w 127"/>
                <a:gd name="T1" fmla="*/ 53 h 78"/>
                <a:gd name="T2" fmla="*/ 114 w 127"/>
                <a:gd name="T3" fmla="*/ 0 h 78"/>
                <a:gd name="T4" fmla="*/ 127 w 127"/>
                <a:gd name="T5" fmla="*/ 25 h 78"/>
                <a:gd name="T6" fmla="*/ 12 w 127"/>
                <a:gd name="T7" fmla="*/ 78 h 78"/>
                <a:gd name="T8" fmla="*/ 0 w 127"/>
                <a:gd name="T9" fmla="*/ 5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8">
                  <a:moveTo>
                    <a:pt x="0" y="53"/>
                  </a:moveTo>
                  <a:lnTo>
                    <a:pt x="114" y="0"/>
                  </a:lnTo>
                  <a:lnTo>
                    <a:pt x="127" y="25"/>
                  </a:lnTo>
                  <a:lnTo>
                    <a:pt x="12" y="7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2387" y="3159"/>
              <a:ext cx="24" cy="15"/>
            </a:xfrm>
            <a:custGeom>
              <a:avLst/>
              <a:gdLst>
                <a:gd name="T0" fmla="*/ 0 w 48"/>
                <a:gd name="T1" fmla="*/ 4 h 31"/>
                <a:gd name="T2" fmla="*/ 46 w 48"/>
                <a:gd name="T3" fmla="*/ 0 h 31"/>
                <a:gd name="T4" fmla="*/ 48 w 48"/>
                <a:gd name="T5" fmla="*/ 28 h 31"/>
                <a:gd name="T6" fmla="*/ 2 w 48"/>
                <a:gd name="T7" fmla="*/ 31 h 31"/>
                <a:gd name="T8" fmla="*/ 0 w 48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1">
                  <a:moveTo>
                    <a:pt x="0" y="4"/>
                  </a:moveTo>
                  <a:lnTo>
                    <a:pt x="46" y="0"/>
                  </a:lnTo>
                  <a:lnTo>
                    <a:pt x="48" y="28"/>
                  </a:lnTo>
                  <a:lnTo>
                    <a:pt x="2" y="3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68" y="3163"/>
              <a:ext cx="19" cy="13"/>
            </a:xfrm>
            <a:prstGeom prst="rect">
              <a:avLst/>
            </a:pr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2438" y="3400"/>
              <a:ext cx="31" cy="25"/>
            </a:xfrm>
            <a:custGeom>
              <a:avLst/>
              <a:gdLst>
                <a:gd name="T0" fmla="*/ 0 w 64"/>
                <a:gd name="T1" fmla="*/ 25 h 49"/>
                <a:gd name="T2" fmla="*/ 53 w 64"/>
                <a:gd name="T3" fmla="*/ 0 h 49"/>
                <a:gd name="T4" fmla="*/ 64 w 64"/>
                <a:gd name="T5" fmla="*/ 25 h 49"/>
                <a:gd name="T6" fmla="*/ 12 w 64"/>
                <a:gd name="T7" fmla="*/ 49 h 49"/>
                <a:gd name="T8" fmla="*/ 0 w 64"/>
                <a:gd name="T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9">
                  <a:moveTo>
                    <a:pt x="0" y="25"/>
                  </a:moveTo>
                  <a:lnTo>
                    <a:pt x="53" y="0"/>
                  </a:lnTo>
                  <a:lnTo>
                    <a:pt x="64" y="25"/>
                  </a:lnTo>
                  <a:lnTo>
                    <a:pt x="12" y="4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397" y="3492"/>
              <a:ext cx="41" cy="35"/>
            </a:xfrm>
            <a:prstGeom prst="rect">
              <a:avLst/>
            </a:pr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386" y="3471"/>
              <a:ext cx="60" cy="16"/>
            </a:xfrm>
            <a:prstGeom prst="rect">
              <a:avLst/>
            </a:pr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04" y="3492"/>
              <a:ext cx="25" cy="35"/>
            </a:xfrm>
            <a:prstGeom prst="rect">
              <a:avLst/>
            </a:pr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397" y="3471"/>
              <a:ext cx="36" cy="16"/>
            </a:xfrm>
            <a:prstGeom prst="rect">
              <a:avLst/>
            </a:pr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2411" y="3492"/>
              <a:ext cx="11" cy="35"/>
            </a:xfrm>
            <a:prstGeom prst="rect">
              <a:avLst/>
            </a:pr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2407" y="3471"/>
              <a:ext cx="16" cy="16"/>
            </a:xfrm>
            <a:prstGeom prst="rect">
              <a:avLst/>
            </a:pr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2471" y="3452"/>
              <a:ext cx="54" cy="55"/>
            </a:xfrm>
            <a:custGeom>
              <a:avLst/>
              <a:gdLst>
                <a:gd name="T0" fmla="*/ 0 w 108"/>
                <a:gd name="T1" fmla="*/ 40 h 110"/>
                <a:gd name="T2" fmla="*/ 7 w 108"/>
                <a:gd name="T3" fmla="*/ 27 h 110"/>
                <a:gd name="T4" fmla="*/ 13 w 108"/>
                <a:gd name="T5" fmla="*/ 18 h 110"/>
                <a:gd name="T6" fmla="*/ 20 w 108"/>
                <a:gd name="T7" fmla="*/ 11 h 110"/>
                <a:gd name="T8" fmla="*/ 28 w 108"/>
                <a:gd name="T9" fmla="*/ 8 h 110"/>
                <a:gd name="T10" fmla="*/ 37 w 108"/>
                <a:gd name="T11" fmla="*/ 4 h 110"/>
                <a:gd name="T12" fmla="*/ 47 w 108"/>
                <a:gd name="T13" fmla="*/ 3 h 110"/>
                <a:gd name="T14" fmla="*/ 59 w 108"/>
                <a:gd name="T15" fmla="*/ 2 h 110"/>
                <a:gd name="T16" fmla="*/ 73 w 108"/>
                <a:gd name="T17" fmla="*/ 0 h 110"/>
                <a:gd name="T18" fmla="*/ 108 w 108"/>
                <a:gd name="T19" fmla="*/ 69 h 110"/>
                <a:gd name="T20" fmla="*/ 95 w 108"/>
                <a:gd name="T21" fmla="*/ 70 h 110"/>
                <a:gd name="T22" fmla="*/ 83 w 108"/>
                <a:gd name="T23" fmla="*/ 72 h 110"/>
                <a:gd name="T24" fmla="*/ 73 w 108"/>
                <a:gd name="T25" fmla="*/ 74 h 110"/>
                <a:gd name="T26" fmla="*/ 66 w 108"/>
                <a:gd name="T27" fmla="*/ 77 h 110"/>
                <a:gd name="T28" fmla="*/ 58 w 108"/>
                <a:gd name="T29" fmla="*/ 82 h 110"/>
                <a:gd name="T30" fmla="*/ 52 w 108"/>
                <a:gd name="T31" fmla="*/ 88 h 110"/>
                <a:gd name="T32" fmla="*/ 44 w 108"/>
                <a:gd name="T33" fmla="*/ 97 h 110"/>
                <a:gd name="T34" fmla="*/ 36 w 108"/>
                <a:gd name="T35" fmla="*/ 110 h 110"/>
                <a:gd name="T36" fmla="*/ 0 w 108"/>
                <a:gd name="T37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10">
                  <a:moveTo>
                    <a:pt x="0" y="40"/>
                  </a:moveTo>
                  <a:lnTo>
                    <a:pt x="7" y="27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8" y="8"/>
                  </a:lnTo>
                  <a:lnTo>
                    <a:pt x="37" y="4"/>
                  </a:lnTo>
                  <a:lnTo>
                    <a:pt x="47" y="3"/>
                  </a:lnTo>
                  <a:lnTo>
                    <a:pt x="59" y="2"/>
                  </a:lnTo>
                  <a:lnTo>
                    <a:pt x="73" y="0"/>
                  </a:lnTo>
                  <a:lnTo>
                    <a:pt x="108" y="69"/>
                  </a:lnTo>
                  <a:lnTo>
                    <a:pt x="95" y="70"/>
                  </a:lnTo>
                  <a:lnTo>
                    <a:pt x="83" y="72"/>
                  </a:lnTo>
                  <a:lnTo>
                    <a:pt x="73" y="74"/>
                  </a:lnTo>
                  <a:lnTo>
                    <a:pt x="66" y="77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44" y="97"/>
                  </a:lnTo>
                  <a:lnTo>
                    <a:pt x="36" y="11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2530" y="3436"/>
              <a:ext cx="58" cy="55"/>
            </a:xfrm>
            <a:custGeom>
              <a:avLst/>
              <a:gdLst>
                <a:gd name="T0" fmla="*/ 48 w 115"/>
                <a:gd name="T1" fmla="*/ 111 h 111"/>
                <a:gd name="T2" fmla="*/ 63 w 115"/>
                <a:gd name="T3" fmla="*/ 110 h 111"/>
                <a:gd name="T4" fmla="*/ 75 w 115"/>
                <a:gd name="T5" fmla="*/ 107 h 111"/>
                <a:gd name="T6" fmla="*/ 85 w 115"/>
                <a:gd name="T7" fmla="*/ 104 h 111"/>
                <a:gd name="T8" fmla="*/ 93 w 115"/>
                <a:gd name="T9" fmla="*/ 98 h 111"/>
                <a:gd name="T10" fmla="*/ 100 w 115"/>
                <a:gd name="T11" fmla="*/ 91 h 111"/>
                <a:gd name="T12" fmla="*/ 106 w 115"/>
                <a:gd name="T13" fmla="*/ 83 h 111"/>
                <a:gd name="T14" fmla="*/ 110 w 115"/>
                <a:gd name="T15" fmla="*/ 72 h 111"/>
                <a:gd name="T16" fmla="*/ 115 w 115"/>
                <a:gd name="T17" fmla="*/ 59 h 111"/>
                <a:gd name="T18" fmla="*/ 66 w 115"/>
                <a:gd name="T19" fmla="*/ 0 h 111"/>
                <a:gd name="T20" fmla="*/ 59 w 115"/>
                <a:gd name="T21" fmla="*/ 13 h 111"/>
                <a:gd name="T22" fmla="*/ 53 w 115"/>
                <a:gd name="T23" fmla="*/ 22 h 111"/>
                <a:gd name="T24" fmla="*/ 47 w 115"/>
                <a:gd name="T25" fmla="*/ 30 h 111"/>
                <a:gd name="T26" fmla="*/ 41 w 115"/>
                <a:gd name="T27" fmla="*/ 36 h 111"/>
                <a:gd name="T28" fmla="*/ 34 w 115"/>
                <a:gd name="T29" fmla="*/ 41 h 111"/>
                <a:gd name="T30" fmla="*/ 25 w 115"/>
                <a:gd name="T31" fmla="*/ 43 h 111"/>
                <a:gd name="T32" fmla="*/ 14 w 115"/>
                <a:gd name="T33" fmla="*/ 46 h 111"/>
                <a:gd name="T34" fmla="*/ 0 w 115"/>
                <a:gd name="T35" fmla="*/ 49 h 111"/>
                <a:gd name="T36" fmla="*/ 48 w 115"/>
                <a:gd name="T3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111">
                  <a:moveTo>
                    <a:pt x="48" y="111"/>
                  </a:moveTo>
                  <a:lnTo>
                    <a:pt x="63" y="110"/>
                  </a:lnTo>
                  <a:lnTo>
                    <a:pt x="75" y="107"/>
                  </a:lnTo>
                  <a:lnTo>
                    <a:pt x="85" y="104"/>
                  </a:lnTo>
                  <a:lnTo>
                    <a:pt x="93" y="98"/>
                  </a:lnTo>
                  <a:lnTo>
                    <a:pt x="100" y="91"/>
                  </a:lnTo>
                  <a:lnTo>
                    <a:pt x="106" y="83"/>
                  </a:lnTo>
                  <a:lnTo>
                    <a:pt x="110" y="72"/>
                  </a:lnTo>
                  <a:lnTo>
                    <a:pt x="115" y="59"/>
                  </a:lnTo>
                  <a:lnTo>
                    <a:pt x="66" y="0"/>
                  </a:lnTo>
                  <a:lnTo>
                    <a:pt x="59" y="13"/>
                  </a:lnTo>
                  <a:lnTo>
                    <a:pt x="53" y="22"/>
                  </a:lnTo>
                  <a:lnTo>
                    <a:pt x="47" y="30"/>
                  </a:lnTo>
                  <a:lnTo>
                    <a:pt x="41" y="36"/>
                  </a:lnTo>
                  <a:lnTo>
                    <a:pt x="34" y="41"/>
                  </a:lnTo>
                  <a:lnTo>
                    <a:pt x="25" y="43"/>
                  </a:lnTo>
                  <a:lnTo>
                    <a:pt x="14" y="46"/>
                  </a:lnTo>
                  <a:lnTo>
                    <a:pt x="0" y="49"/>
                  </a:lnTo>
                  <a:lnTo>
                    <a:pt x="48" y="111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2521" y="3424"/>
              <a:ext cx="42" cy="34"/>
            </a:xfrm>
            <a:custGeom>
              <a:avLst/>
              <a:gdLst>
                <a:gd name="T0" fmla="*/ 8 w 86"/>
                <a:gd name="T1" fmla="*/ 68 h 68"/>
                <a:gd name="T2" fmla="*/ 23 w 86"/>
                <a:gd name="T3" fmla="*/ 65 h 68"/>
                <a:gd name="T4" fmla="*/ 35 w 86"/>
                <a:gd name="T5" fmla="*/ 61 h 68"/>
                <a:gd name="T6" fmla="*/ 45 w 86"/>
                <a:gd name="T7" fmla="*/ 57 h 68"/>
                <a:gd name="T8" fmla="*/ 54 w 86"/>
                <a:gd name="T9" fmla="*/ 51 h 68"/>
                <a:gd name="T10" fmla="*/ 61 w 86"/>
                <a:gd name="T11" fmla="*/ 45 h 68"/>
                <a:gd name="T12" fmla="*/ 69 w 86"/>
                <a:gd name="T13" fmla="*/ 38 h 68"/>
                <a:gd name="T14" fmla="*/ 78 w 86"/>
                <a:gd name="T15" fmla="*/ 29 h 68"/>
                <a:gd name="T16" fmla="*/ 86 w 86"/>
                <a:gd name="T17" fmla="*/ 18 h 68"/>
                <a:gd name="T18" fmla="*/ 71 w 86"/>
                <a:gd name="T19" fmla="*/ 0 h 68"/>
                <a:gd name="T20" fmla="*/ 61 w 86"/>
                <a:gd name="T21" fmla="*/ 11 h 68"/>
                <a:gd name="T22" fmla="*/ 53 w 86"/>
                <a:gd name="T23" fmla="*/ 20 h 68"/>
                <a:gd name="T24" fmla="*/ 46 w 86"/>
                <a:gd name="T25" fmla="*/ 26 h 68"/>
                <a:gd name="T26" fmla="*/ 39 w 86"/>
                <a:gd name="T27" fmla="*/ 31 h 68"/>
                <a:gd name="T28" fmla="*/ 31 w 86"/>
                <a:gd name="T29" fmla="*/ 36 h 68"/>
                <a:gd name="T30" fmla="*/ 23 w 86"/>
                <a:gd name="T31" fmla="*/ 41 h 68"/>
                <a:gd name="T32" fmla="*/ 13 w 86"/>
                <a:gd name="T33" fmla="*/ 45 h 68"/>
                <a:gd name="T34" fmla="*/ 0 w 86"/>
                <a:gd name="T35" fmla="*/ 51 h 68"/>
                <a:gd name="T36" fmla="*/ 8 w 86"/>
                <a:gd name="T3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68">
                  <a:moveTo>
                    <a:pt x="8" y="68"/>
                  </a:moveTo>
                  <a:lnTo>
                    <a:pt x="23" y="65"/>
                  </a:lnTo>
                  <a:lnTo>
                    <a:pt x="35" y="61"/>
                  </a:lnTo>
                  <a:lnTo>
                    <a:pt x="45" y="57"/>
                  </a:lnTo>
                  <a:lnTo>
                    <a:pt x="54" y="51"/>
                  </a:lnTo>
                  <a:lnTo>
                    <a:pt x="61" y="45"/>
                  </a:lnTo>
                  <a:lnTo>
                    <a:pt x="69" y="38"/>
                  </a:lnTo>
                  <a:lnTo>
                    <a:pt x="78" y="29"/>
                  </a:lnTo>
                  <a:lnTo>
                    <a:pt x="86" y="18"/>
                  </a:lnTo>
                  <a:lnTo>
                    <a:pt x="71" y="0"/>
                  </a:lnTo>
                  <a:lnTo>
                    <a:pt x="61" y="11"/>
                  </a:lnTo>
                  <a:lnTo>
                    <a:pt x="53" y="20"/>
                  </a:lnTo>
                  <a:lnTo>
                    <a:pt x="46" y="26"/>
                  </a:lnTo>
                  <a:lnTo>
                    <a:pt x="39" y="31"/>
                  </a:lnTo>
                  <a:lnTo>
                    <a:pt x="31" y="36"/>
                  </a:lnTo>
                  <a:lnTo>
                    <a:pt x="23" y="41"/>
                  </a:lnTo>
                  <a:lnTo>
                    <a:pt x="13" y="45"/>
                  </a:lnTo>
                  <a:lnTo>
                    <a:pt x="0" y="51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2476" y="3453"/>
              <a:ext cx="37" cy="45"/>
            </a:xfrm>
            <a:custGeom>
              <a:avLst/>
              <a:gdLst>
                <a:gd name="T0" fmla="*/ 0 w 72"/>
                <a:gd name="T1" fmla="*/ 17 h 90"/>
                <a:gd name="T2" fmla="*/ 32 w 72"/>
                <a:gd name="T3" fmla="*/ 90 h 90"/>
                <a:gd name="T4" fmla="*/ 51 w 72"/>
                <a:gd name="T5" fmla="*/ 77 h 90"/>
                <a:gd name="T6" fmla="*/ 72 w 72"/>
                <a:gd name="T7" fmla="*/ 69 h 90"/>
                <a:gd name="T8" fmla="*/ 41 w 72"/>
                <a:gd name="T9" fmla="*/ 0 h 90"/>
                <a:gd name="T10" fmla="*/ 28 w 72"/>
                <a:gd name="T11" fmla="*/ 1 h 90"/>
                <a:gd name="T12" fmla="*/ 0 w 72"/>
                <a:gd name="T1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0">
                  <a:moveTo>
                    <a:pt x="0" y="17"/>
                  </a:moveTo>
                  <a:lnTo>
                    <a:pt x="32" y="90"/>
                  </a:lnTo>
                  <a:lnTo>
                    <a:pt x="51" y="77"/>
                  </a:lnTo>
                  <a:lnTo>
                    <a:pt x="72" y="69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2540" y="3446"/>
              <a:ext cx="43" cy="44"/>
            </a:xfrm>
            <a:custGeom>
              <a:avLst/>
              <a:gdLst>
                <a:gd name="T0" fmla="*/ 54 w 87"/>
                <a:gd name="T1" fmla="*/ 88 h 88"/>
                <a:gd name="T2" fmla="*/ 0 w 87"/>
                <a:gd name="T3" fmla="*/ 28 h 88"/>
                <a:gd name="T4" fmla="*/ 21 w 87"/>
                <a:gd name="T5" fmla="*/ 16 h 88"/>
                <a:gd name="T6" fmla="*/ 37 w 87"/>
                <a:gd name="T7" fmla="*/ 0 h 88"/>
                <a:gd name="T8" fmla="*/ 87 w 87"/>
                <a:gd name="T9" fmla="*/ 56 h 88"/>
                <a:gd name="T10" fmla="*/ 80 w 87"/>
                <a:gd name="T11" fmla="*/ 68 h 88"/>
                <a:gd name="T12" fmla="*/ 54 w 87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8">
                  <a:moveTo>
                    <a:pt x="54" y="88"/>
                  </a:moveTo>
                  <a:lnTo>
                    <a:pt x="0" y="28"/>
                  </a:lnTo>
                  <a:lnTo>
                    <a:pt x="21" y="16"/>
                  </a:lnTo>
                  <a:lnTo>
                    <a:pt x="37" y="0"/>
                  </a:lnTo>
                  <a:lnTo>
                    <a:pt x="87" y="56"/>
                  </a:lnTo>
                  <a:lnTo>
                    <a:pt x="80" y="68"/>
                  </a:lnTo>
                  <a:lnTo>
                    <a:pt x="54" y="88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2528" y="3432"/>
              <a:ext cx="30" cy="23"/>
            </a:xfrm>
            <a:custGeom>
              <a:avLst/>
              <a:gdLst>
                <a:gd name="T0" fmla="*/ 11 w 60"/>
                <a:gd name="T1" fmla="*/ 46 h 46"/>
                <a:gd name="T2" fmla="*/ 0 w 60"/>
                <a:gd name="T3" fmla="*/ 28 h 46"/>
                <a:gd name="T4" fmla="*/ 22 w 60"/>
                <a:gd name="T5" fmla="*/ 15 h 46"/>
                <a:gd name="T6" fmla="*/ 43 w 60"/>
                <a:gd name="T7" fmla="*/ 0 h 46"/>
                <a:gd name="T8" fmla="*/ 60 w 60"/>
                <a:gd name="T9" fmla="*/ 15 h 46"/>
                <a:gd name="T10" fmla="*/ 44 w 60"/>
                <a:gd name="T11" fmla="*/ 29 h 46"/>
                <a:gd name="T12" fmla="*/ 11 w 60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6">
                  <a:moveTo>
                    <a:pt x="11" y="46"/>
                  </a:moveTo>
                  <a:lnTo>
                    <a:pt x="0" y="28"/>
                  </a:lnTo>
                  <a:lnTo>
                    <a:pt x="22" y="15"/>
                  </a:lnTo>
                  <a:lnTo>
                    <a:pt x="43" y="0"/>
                  </a:lnTo>
                  <a:lnTo>
                    <a:pt x="60" y="15"/>
                  </a:lnTo>
                  <a:lnTo>
                    <a:pt x="44" y="29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2482" y="3456"/>
              <a:ext cx="24" cy="36"/>
            </a:xfrm>
            <a:custGeom>
              <a:avLst/>
              <a:gdLst>
                <a:gd name="T0" fmla="*/ 0 w 47"/>
                <a:gd name="T1" fmla="*/ 10 h 70"/>
                <a:gd name="T2" fmla="*/ 35 w 47"/>
                <a:gd name="T3" fmla="*/ 70 h 70"/>
                <a:gd name="T4" fmla="*/ 47 w 47"/>
                <a:gd name="T5" fmla="*/ 62 h 70"/>
                <a:gd name="T6" fmla="*/ 15 w 47"/>
                <a:gd name="T7" fmla="*/ 0 h 70"/>
                <a:gd name="T8" fmla="*/ 0 w 47"/>
                <a:gd name="T9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0">
                  <a:moveTo>
                    <a:pt x="0" y="10"/>
                  </a:moveTo>
                  <a:lnTo>
                    <a:pt x="35" y="70"/>
                  </a:lnTo>
                  <a:lnTo>
                    <a:pt x="47" y="62"/>
                  </a:lnTo>
                  <a:lnTo>
                    <a:pt x="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2549" y="3452"/>
              <a:ext cx="28" cy="33"/>
            </a:xfrm>
            <a:custGeom>
              <a:avLst/>
              <a:gdLst>
                <a:gd name="T0" fmla="*/ 40 w 55"/>
                <a:gd name="T1" fmla="*/ 64 h 64"/>
                <a:gd name="T2" fmla="*/ 0 w 55"/>
                <a:gd name="T3" fmla="*/ 8 h 64"/>
                <a:gd name="T4" fmla="*/ 12 w 55"/>
                <a:gd name="T5" fmla="*/ 0 h 64"/>
                <a:gd name="T6" fmla="*/ 55 w 55"/>
                <a:gd name="T7" fmla="*/ 55 h 64"/>
                <a:gd name="T8" fmla="*/ 40 w 5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0" y="64"/>
                  </a:moveTo>
                  <a:lnTo>
                    <a:pt x="0" y="8"/>
                  </a:lnTo>
                  <a:lnTo>
                    <a:pt x="12" y="0"/>
                  </a:lnTo>
                  <a:lnTo>
                    <a:pt x="55" y="55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2537" y="3437"/>
              <a:ext cx="14" cy="14"/>
            </a:xfrm>
            <a:custGeom>
              <a:avLst/>
              <a:gdLst>
                <a:gd name="T0" fmla="*/ 16 w 27"/>
                <a:gd name="T1" fmla="*/ 27 h 27"/>
                <a:gd name="T2" fmla="*/ 0 w 27"/>
                <a:gd name="T3" fmla="*/ 9 h 27"/>
                <a:gd name="T4" fmla="*/ 15 w 27"/>
                <a:gd name="T5" fmla="*/ 0 h 27"/>
                <a:gd name="T6" fmla="*/ 27 w 27"/>
                <a:gd name="T7" fmla="*/ 16 h 27"/>
                <a:gd name="T8" fmla="*/ 16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6" y="27"/>
                  </a:moveTo>
                  <a:lnTo>
                    <a:pt x="0" y="9"/>
                  </a:lnTo>
                  <a:lnTo>
                    <a:pt x="15" y="0"/>
                  </a:lnTo>
                  <a:lnTo>
                    <a:pt x="27" y="16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2456" y="3433"/>
              <a:ext cx="57" cy="40"/>
            </a:xfrm>
            <a:custGeom>
              <a:avLst/>
              <a:gdLst>
                <a:gd name="T0" fmla="*/ 0 w 114"/>
                <a:gd name="T1" fmla="*/ 58 h 79"/>
                <a:gd name="T2" fmla="*/ 12 w 114"/>
                <a:gd name="T3" fmla="*/ 79 h 79"/>
                <a:gd name="T4" fmla="*/ 22 w 114"/>
                <a:gd name="T5" fmla="*/ 63 h 79"/>
                <a:gd name="T6" fmla="*/ 33 w 114"/>
                <a:gd name="T7" fmla="*/ 50 h 79"/>
                <a:gd name="T8" fmla="*/ 43 w 114"/>
                <a:gd name="T9" fmla="*/ 42 h 79"/>
                <a:gd name="T10" fmla="*/ 53 w 114"/>
                <a:gd name="T11" fmla="*/ 36 h 79"/>
                <a:gd name="T12" fmla="*/ 65 w 114"/>
                <a:gd name="T13" fmla="*/ 34 h 79"/>
                <a:gd name="T14" fmla="*/ 79 w 114"/>
                <a:gd name="T15" fmla="*/ 32 h 79"/>
                <a:gd name="T16" fmla="*/ 95 w 114"/>
                <a:gd name="T17" fmla="*/ 31 h 79"/>
                <a:gd name="T18" fmla="*/ 114 w 114"/>
                <a:gd name="T19" fmla="*/ 28 h 79"/>
                <a:gd name="T20" fmla="*/ 94 w 114"/>
                <a:gd name="T21" fmla="*/ 0 h 79"/>
                <a:gd name="T22" fmla="*/ 76 w 114"/>
                <a:gd name="T23" fmla="*/ 3 h 79"/>
                <a:gd name="T24" fmla="*/ 60 w 114"/>
                <a:gd name="T25" fmla="*/ 5 h 79"/>
                <a:gd name="T26" fmla="*/ 46 w 114"/>
                <a:gd name="T27" fmla="*/ 9 h 79"/>
                <a:gd name="T28" fmla="*/ 35 w 114"/>
                <a:gd name="T29" fmla="*/ 12 h 79"/>
                <a:gd name="T30" fmla="*/ 25 w 114"/>
                <a:gd name="T31" fmla="*/ 19 h 79"/>
                <a:gd name="T32" fmla="*/ 15 w 114"/>
                <a:gd name="T33" fmla="*/ 28 h 79"/>
                <a:gd name="T34" fmla="*/ 7 w 114"/>
                <a:gd name="T35" fmla="*/ 41 h 79"/>
                <a:gd name="T36" fmla="*/ 0 w 114"/>
                <a:gd name="T37" fmla="*/ 5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79">
                  <a:moveTo>
                    <a:pt x="0" y="58"/>
                  </a:moveTo>
                  <a:lnTo>
                    <a:pt x="12" y="79"/>
                  </a:lnTo>
                  <a:lnTo>
                    <a:pt x="22" y="63"/>
                  </a:lnTo>
                  <a:lnTo>
                    <a:pt x="33" y="50"/>
                  </a:lnTo>
                  <a:lnTo>
                    <a:pt x="43" y="42"/>
                  </a:lnTo>
                  <a:lnTo>
                    <a:pt x="53" y="36"/>
                  </a:lnTo>
                  <a:lnTo>
                    <a:pt x="65" y="34"/>
                  </a:lnTo>
                  <a:lnTo>
                    <a:pt x="79" y="32"/>
                  </a:lnTo>
                  <a:lnTo>
                    <a:pt x="95" y="31"/>
                  </a:lnTo>
                  <a:lnTo>
                    <a:pt x="114" y="28"/>
                  </a:lnTo>
                  <a:lnTo>
                    <a:pt x="94" y="0"/>
                  </a:lnTo>
                  <a:lnTo>
                    <a:pt x="76" y="3"/>
                  </a:lnTo>
                  <a:lnTo>
                    <a:pt x="60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9"/>
                  </a:lnTo>
                  <a:lnTo>
                    <a:pt x="15" y="28"/>
                  </a:lnTo>
                  <a:lnTo>
                    <a:pt x="7" y="4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2464" y="3434"/>
              <a:ext cx="39" cy="30"/>
            </a:xfrm>
            <a:custGeom>
              <a:avLst/>
              <a:gdLst>
                <a:gd name="T0" fmla="*/ 0 w 78"/>
                <a:gd name="T1" fmla="*/ 33 h 60"/>
                <a:gd name="T2" fmla="*/ 9 w 78"/>
                <a:gd name="T3" fmla="*/ 60 h 60"/>
                <a:gd name="T4" fmla="*/ 34 w 78"/>
                <a:gd name="T5" fmla="*/ 36 h 60"/>
                <a:gd name="T6" fmla="*/ 78 w 78"/>
                <a:gd name="T7" fmla="*/ 27 h 60"/>
                <a:gd name="T8" fmla="*/ 60 w 78"/>
                <a:gd name="T9" fmla="*/ 0 h 60"/>
                <a:gd name="T10" fmla="*/ 28 w 78"/>
                <a:gd name="T11" fmla="*/ 9 h 60"/>
                <a:gd name="T12" fmla="*/ 0 w 78"/>
                <a:gd name="T13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0">
                  <a:moveTo>
                    <a:pt x="0" y="33"/>
                  </a:moveTo>
                  <a:lnTo>
                    <a:pt x="9" y="60"/>
                  </a:lnTo>
                  <a:lnTo>
                    <a:pt x="34" y="36"/>
                  </a:lnTo>
                  <a:lnTo>
                    <a:pt x="78" y="27"/>
                  </a:lnTo>
                  <a:lnTo>
                    <a:pt x="60" y="0"/>
                  </a:lnTo>
                  <a:lnTo>
                    <a:pt x="28" y="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2471" y="3437"/>
              <a:ext cx="20" cy="17"/>
            </a:xfrm>
            <a:custGeom>
              <a:avLst/>
              <a:gdLst>
                <a:gd name="T0" fmla="*/ 9 w 41"/>
                <a:gd name="T1" fmla="*/ 32 h 32"/>
                <a:gd name="T2" fmla="*/ 41 w 41"/>
                <a:gd name="T3" fmla="*/ 26 h 32"/>
                <a:gd name="T4" fmla="*/ 29 w 41"/>
                <a:gd name="T5" fmla="*/ 0 h 32"/>
                <a:gd name="T6" fmla="*/ 0 w 41"/>
                <a:gd name="T7" fmla="*/ 8 h 32"/>
                <a:gd name="T8" fmla="*/ 9 w 41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">
                  <a:moveTo>
                    <a:pt x="9" y="32"/>
                  </a:moveTo>
                  <a:lnTo>
                    <a:pt x="41" y="26"/>
                  </a:lnTo>
                  <a:lnTo>
                    <a:pt x="29" y="0"/>
                  </a:lnTo>
                  <a:lnTo>
                    <a:pt x="0" y="8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2385" y="3390"/>
              <a:ext cx="152" cy="76"/>
            </a:xfrm>
            <a:custGeom>
              <a:avLst/>
              <a:gdLst>
                <a:gd name="T0" fmla="*/ 0 w 304"/>
                <a:gd name="T1" fmla="*/ 135 h 152"/>
                <a:gd name="T2" fmla="*/ 294 w 304"/>
                <a:gd name="T3" fmla="*/ 0 h 152"/>
                <a:gd name="T4" fmla="*/ 304 w 304"/>
                <a:gd name="T5" fmla="*/ 29 h 152"/>
                <a:gd name="T6" fmla="*/ 14 w 304"/>
                <a:gd name="T7" fmla="*/ 152 h 152"/>
                <a:gd name="T8" fmla="*/ 0 w 304"/>
                <a:gd name="T9" fmla="*/ 13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152">
                  <a:moveTo>
                    <a:pt x="0" y="135"/>
                  </a:moveTo>
                  <a:lnTo>
                    <a:pt x="294" y="0"/>
                  </a:lnTo>
                  <a:lnTo>
                    <a:pt x="304" y="29"/>
                  </a:lnTo>
                  <a:lnTo>
                    <a:pt x="14" y="15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2412" y="3444"/>
              <a:ext cx="45" cy="21"/>
            </a:xfrm>
            <a:custGeom>
              <a:avLst/>
              <a:gdLst>
                <a:gd name="T0" fmla="*/ 0 w 90"/>
                <a:gd name="T1" fmla="*/ 34 h 43"/>
                <a:gd name="T2" fmla="*/ 90 w 90"/>
                <a:gd name="T3" fmla="*/ 0 h 43"/>
                <a:gd name="T4" fmla="*/ 76 w 90"/>
                <a:gd name="T5" fmla="*/ 23 h 43"/>
                <a:gd name="T6" fmla="*/ 76 w 90"/>
                <a:gd name="T7" fmla="*/ 40 h 43"/>
                <a:gd name="T8" fmla="*/ 45 w 90"/>
                <a:gd name="T9" fmla="*/ 43 h 43"/>
                <a:gd name="T10" fmla="*/ 0 w 90"/>
                <a:gd name="T11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3">
                  <a:moveTo>
                    <a:pt x="0" y="34"/>
                  </a:moveTo>
                  <a:lnTo>
                    <a:pt x="90" y="0"/>
                  </a:lnTo>
                  <a:lnTo>
                    <a:pt x="76" y="23"/>
                  </a:lnTo>
                  <a:lnTo>
                    <a:pt x="76" y="40"/>
                  </a:lnTo>
                  <a:lnTo>
                    <a:pt x="45" y="4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2507" y="3407"/>
              <a:ext cx="40" cy="33"/>
            </a:xfrm>
            <a:custGeom>
              <a:avLst/>
              <a:gdLst>
                <a:gd name="T0" fmla="*/ 0 w 78"/>
                <a:gd name="T1" fmla="*/ 31 h 65"/>
                <a:gd name="T2" fmla="*/ 78 w 78"/>
                <a:gd name="T3" fmla="*/ 0 h 65"/>
                <a:gd name="T4" fmla="*/ 78 w 78"/>
                <a:gd name="T5" fmla="*/ 25 h 65"/>
                <a:gd name="T6" fmla="*/ 64 w 78"/>
                <a:gd name="T7" fmla="*/ 46 h 65"/>
                <a:gd name="T8" fmla="*/ 16 w 78"/>
                <a:gd name="T9" fmla="*/ 65 h 65"/>
                <a:gd name="T10" fmla="*/ 0 w 78"/>
                <a:gd name="T11" fmla="*/ 3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5">
                  <a:moveTo>
                    <a:pt x="0" y="31"/>
                  </a:moveTo>
                  <a:lnTo>
                    <a:pt x="78" y="0"/>
                  </a:lnTo>
                  <a:lnTo>
                    <a:pt x="78" y="25"/>
                  </a:lnTo>
                  <a:lnTo>
                    <a:pt x="64" y="46"/>
                  </a:lnTo>
                  <a:lnTo>
                    <a:pt x="16" y="6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2212" y="3187"/>
              <a:ext cx="100" cy="110"/>
            </a:xfrm>
            <a:custGeom>
              <a:avLst/>
              <a:gdLst>
                <a:gd name="T0" fmla="*/ 100 w 200"/>
                <a:gd name="T1" fmla="*/ 0 h 220"/>
                <a:gd name="T2" fmla="*/ 121 w 200"/>
                <a:gd name="T3" fmla="*/ 2 h 220"/>
                <a:gd name="T4" fmla="*/ 139 w 200"/>
                <a:gd name="T5" fmla="*/ 9 h 220"/>
                <a:gd name="T6" fmla="*/ 157 w 200"/>
                <a:gd name="T7" fmla="*/ 18 h 220"/>
                <a:gd name="T8" fmla="*/ 172 w 200"/>
                <a:gd name="T9" fmla="*/ 32 h 220"/>
                <a:gd name="T10" fmla="*/ 183 w 200"/>
                <a:gd name="T11" fmla="*/ 48 h 220"/>
                <a:gd name="T12" fmla="*/ 192 w 200"/>
                <a:gd name="T13" fmla="*/ 68 h 220"/>
                <a:gd name="T14" fmla="*/ 198 w 200"/>
                <a:gd name="T15" fmla="*/ 88 h 220"/>
                <a:gd name="T16" fmla="*/ 200 w 200"/>
                <a:gd name="T17" fmla="*/ 110 h 220"/>
                <a:gd name="T18" fmla="*/ 198 w 200"/>
                <a:gd name="T19" fmla="*/ 132 h 220"/>
                <a:gd name="T20" fmla="*/ 192 w 200"/>
                <a:gd name="T21" fmla="*/ 153 h 220"/>
                <a:gd name="T22" fmla="*/ 183 w 200"/>
                <a:gd name="T23" fmla="*/ 171 h 220"/>
                <a:gd name="T24" fmla="*/ 172 w 200"/>
                <a:gd name="T25" fmla="*/ 187 h 220"/>
                <a:gd name="T26" fmla="*/ 157 w 200"/>
                <a:gd name="T27" fmla="*/ 201 h 220"/>
                <a:gd name="T28" fmla="*/ 139 w 200"/>
                <a:gd name="T29" fmla="*/ 212 h 220"/>
                <a:gd name="T30" fmla="*/ 121 w 200"/>
                <a:gd name="T31" fmla="*/ 217 h 220"/>
                <a:gd name="T32" fmla="*/ 100 w 200"/>
                <a:gd name="T33" fmla="*/ 220 h 220"/>
                <a:gd name="T34" fmla="*/ 79 w 200"/>
                <a:gd name="T35" fmla="*/ 217 h 220"/>
                <a:gd name="T36" fmla="*/ 61 w 200"/>
                <a:gd name="T37" fmla="*/ 212 h 220"/>
                <a:gd name="T38" fmla="*/ 44 w 200"/>
                <a:gd name="T39" fmla="*/ 201 h 220"/>
                <a:gd name="T40" fmla="*/ 30 w 200"/>
                <a:gd name="T41" fmla="*/ 187 h 220"/>
                <a:gd name="T42" fmla="*/ 17 w 200"/>
                <a:gd name="T43" fmla="*/ 171 h 220"/>
                <a:gd name="T44" fmla="*/ 8 w 200"/>
                <a:gd name="T45" fmla="*/ 153 h 220"/>
                <a:gd name="T46" fmla="*/ 2 w 200"/>
                <a:gd name="T47" fmla="*/ 132 h 220"/>
                <a:gd name="T48" fmla="*/ 0 w 200"/>
                <a:gd name="T49" fmla="*/ 110 h 220"/>
                <a:gd name="T50" fmla="*/ 2 w 200"/>
                <a:gd name="T51" fmla="*/ 88 h 220"/>
                <a:gd name="T52" fmla="*/ 8 w 200"/>
                <a:gd name="T53" fmla="*/ 68 h 220"/>
                <a:gd name="T54" fmla="*/ 17 w 200"/>
                <a:gd name="T55" fmla="*/ 48 h 220"/>
                <a:gd name="T56" fmla="*/ 30 w 200"/>
                <a:gd name="T57" fmla="*/ 32 h 220"/>
                <a:gd name="T58" fmla="*/ 44 w 200"/>
                <a:gd name="T59" fmla="*/ 18 h 220"/>
                <a:gd name="T60" fmla="*/ 61 w 200"/>
                <a:gd name="T61" fmla="*/ 9 h 220"/>
                <a:gd name="T62" fmla="*/ 79 w 200"/>
                <a:gd name="T63" fmla="*/ 2 h 220"/>
                <a:gd name="T64" fmla="*/ 100 w 200"/>
                <a:gd name="T6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220">
                  <a:moveTo>
                    <a:pt x="100" y="0"/>
                  </a:moveTo>
                  <a:lnTo>
                    <a:pt x="121" y="2"/>
                  </a:lnTo>
                  <a:lnTo>
                    <a:pt x="139" y="9"/>
                  </a:lnTo>
                  <a:lnTo>
                    <a:pt x="157" y="18"/>
                  </a:lnTo>
                  <a:lnTo>
                    <a:pt x="172" y="32"/>
                  </a:lnTo>
                  <a:lnTo>
                    <a:pt x="183" y="48"/>
                  </a:lnTo>
                  <a:lnTo>
                    <a:pt x="192" y="68"/>
                  </a:lnTo>
                  <a:lnTo>
                    <a:pt x="198" y="88"/>
                  </a:lnTo>
                  <a:lnTo>
                    <a:pt x="200" y="110"/>
                  </a:lnTo>
                  <a:lnTo>
                    <a:pt x="198" y="132"/>
                  </a:lnTo>
                  <a:lnTo>
                    <a:pt x="192" y="153"/>
                  </a:lnTo>
                  <a:lnTo>
                    <a:pt x="183" y="171"/>
                  </a:lnTo>
                  <a:lnTo>
                    <a:pt x="172" y="187"/>
                  </a:lnTo>
                  <a:lnTo>
                    <a:pt x="157" y="201"/>
                  </a:lnTo>
                  <a:lnTo>
                    <a:pt x="139" y="212"/>
                  </a:lnTo>
                  <a:lnTo>
                    <a:pt x="121" y="217"/>
                  </a:lnTo>
                  <a:lnTo>
                    <a:pt x="100" y="220"/>
                  </a:lnTo>
                  <a:lnTo>
                    <a:pt x="79" y="217"/>
                  </a:lnTo>
                  <a:lnTo>
                    <a:pt x="61" y="212"/>
                  </a:lnTo>
                  <a:lnTo>
                    <a:pt x="44" y="201"/>
                  </a:lnTo>
                  <a:lnTo>
                    <a:pt x="30" y="187"/>
                  </a:lnTo>
                  <a:lnTo>
                    <a:pt x="17" y="171"/>
                  </a:lnTo>
                  <a:lnTo>
                    <a:pt x="8" y="153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8"/>
                  </a:lnTo>
                  <a:lnTo>
                    <a:pt x="17" y="48"/>
                  </a:lnTo>
                  <a:lnTo>
                    <a:pt x="30" y="32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2218" y="3320"/>
              <a:ext cx="40" cy="44"/>
            </a:xfrm>
            <a:custGeom>
              <a:avLst/>
              <a:gdLst>
                <a:gd name="T0" fmla="*/ 41 w 81"/>
                <a:gd name="T1" fmla="*/ 0 h 87"/>
                <a:gd name="T2" fmla="*/ 49 w 81"/>
                <a:gd name="T3" fmla="*/ 1 h 87"/>
                <a:gd name="T4" fmla="*/ 56 w 81"/>
                <a:gd name="T5" fmla="*/ 3 h 87"/>
                <a:gd name="T6" fmla="*/ 63 w 81"/>
                <a:gd name="T7" fmla="*/ 7 h 87"/>
                <a:gd name="T8" fmla="*/ 70 w 81"/>
                <a:gd name="T9" fmla="*/ 13 h 87"/>
                <a:gd name="T10" fmla="*/ 74 w 81"/>
                <a:gd name="T11" fmla="*/ 19 h 87"/>
                <a:gd name="T12" fmla="*/ 78 w 81"/>
                <a:gd name="T13" fmla="*/ 26 h 87"/>
                <a:gd name="T14" fmla="*/ 80 w 81"/>
                <a:gd name="T15" fmla="*/ 34 h 87"/>
                <a:gd name="T16" fmla="*/ 81 w 81"/>
                <a:gd name="T17" fmla="*/ 44 h 87"/>
                <a:gd name="T18" fmla="*/ 80 w 81"/>
                <a:gd name="T19" fmla="*/ 53 h 87"/>
                <a:gd name="T20" fmla="*/ 78 w 81"/>
                <a:gd name="T21" fmla="*/ 61 h 87"/>
                <a:gd name="T22" fmla="*/ 74 w 81"/>
                <a:gd name="T23" fmla="*/ 68 h 87"/>
                <a:gd name="T24" fmla="*/ 70 w 81"/>
                <a:gd name="T25" fmla="*/ 75 h 87"/>
                <a:gd name="T26" fmla="*/ 63 w 81"/>
                <a:gd name="T27" fmla="*/ 81 h 87"/>
                <a:gd name="T28" fmla="*/ 56 w 81"/>
                <a:gd name="T29" fmla="*/ 84 h 87"/>
                <a:gd name="T30" fmla="*/ 49 w 81"/>
                <a:gd name="T31" fmla="*/ 86 h 87"/>
                <a:gd name="T32" fmla="*/ 41 w 81"/>
                <a:gd name="T33" fmla="*/ 87 h 87"/>
                <a:gd name="T34" fmla="*/ 33 w 81"/>
                <a:gd name="T35" fmla="*/ 86 h 87"/>
                <a:gd name="T36" fmla="*/ 26 w 81"/>
                <a:gd name="T37" fmla="*/ 84 h 87"/>
                <a:gd name="T38" fmla="*/ 19 w 81"/>
                <a:gd name="T39" fmla="*/ 81 h 87"/>
                <a:gd name="T40" fmla="*/ 12 w 81"/>
                <a:gd name="T41" fmla="*/ 75 h 87"/>
                <a:gd name="T42" fmla="*/ 7 w 81"/>
                <a:gd name="T43" fmla="*/ 68 h 87"/>
                <a:gd name="T44" fmla="*/ 4 w 81"/>
                <a:gd name="T45" fmla="*/ 61 h 87"/>
                <a:gd name="T46" fmla="*/ 2 w 81"/>
                <a:gd name="T47" fmla="*/ 53 h 87"/>
                <a:gd name="T48" fmla="*/ 0 w 81"/>
                <a:gd name="T49" fmla="*/ 44 h 87"/>
                <a:gd name="T50" fmla="*/ 2 w 81"/>
                <a:gd name="T51" fmla="*/ 34 h 87"/>
                <a:gd name="T52" fmla="*/ 4 w 81"/>
                <a:gd name="T53" fmla="*/ 26 h 87"/>
                <a:gd name="T54" fmla="*/ 7 w 81"/>
                <a:gd name="T55" fmla="*/ 19 h 87"/>
                <a:gd name="T56" fmla="*/ 12 w 81"/>
                <a:gd name="T57" fmla="*/ 13 h 87"/>
                <a:gd name="T58" fmla="*/ 19 w 81"/>
                <a:gd name="T59" fmla="*/ 7 h 87"/>
                <a:gd name="T60" fmla="*/ 26 w 81"/>
                <a:gd name="T61" fmla="*/ 3 h 87"/>
                <a:gd name="T62" fmla="*/ 33 w 81"/>
                <a:gd name="T63" fmla="*/ 1 h 87"/>
                <a:gd name="T64" fmla="*/ 41 w 81"/>
                <a:gd name="T6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87">
                  <a:moveTo>
                    <a:pt x="41" y="0"/>
                  </a:moveTo>
                  <a:lnTo>
                    <a:pt x="49" y="1"/>
                  </a:lnTo>
                  <a:lnTo>
                    <a:pt x="56" y="3"/>
                  </a:lnTo>
                  <a:lnTo>
                    <a:pt x="63" y="7"/>
                  </a:lnTo>
                  <a:lnTo>
                    <a:pt x="70" y="13"/>
                  </a:lnTo>
                  <a:lnTo>
                    <a:pt x="74" y="19"/>
                  </a:lnTo>
                  <a:lnTo>
                    <a:pt x="78" y="26"/>
                  </a:lnTo>
                  <a:lnTo>
                    <a:pt x="80" y="34"/>
                  </a:lnTo>
                  <a:lnTo>
                    <a:pt x="81" y="44"/>
                  </a:lnTo>
                  <a:lnTo>
                    <a:pt x="80" y="53"/>
                  </a:lnTo>
                  <a:lnTo>
                    <a:pt x="78" y="61"/>
                  </a:lnTo>
                  <a:lnTo>
                    <a:pt x="74" y="68"/>
                  </a:lnTo>
                  <a:lnTo>
                    <a:pt x="70" y="75"/>
                  </a:lnTo>
                  <a:lnTo>
                    <a:pt x="63" y="81"/>
                  </a:lnTo>
                  <a:lnTo>
                    <a:pt x="56" y="84"/>
                  </a:lnTo>
                  <a:lnTo>
                    <a:pt x="49" y="86"/>
                  </a:lnTo>
                  <a:lnTo>
                    <a:pt x="41" y="87"/>
                  </a:lnTo>
                  <a:lnTo>
                    <a:pt x="33" y="86"/>
                  </a:lnTo>
                  <a:lnTo>
                    <a:pt x="26" y="84"/>
                  </a:lnTo>
                  <a:lnTo>
                    <a:pt x="19" y="81"/>
                  </a:lnTo>
                  <a:lnTo>
                    <a:pt x="12" y="75"/>
                  </a:lnTo>
                  <a:lnTo>
                    <a:pt x="7" y="68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2096" y="3701"/>
              <a:ext cx="55" cy="60"/>
            </a:xfrm>
            <a:custGeom>
              <a:avLst/>
              <a:gdLst>
                <a:gd name="T0" fmla="*/ 56 w 110"/>
                <a:gd name="T1" fmla="*/ 0 h 120"/>
                <a:gd name="T2" fmla="*/ 66 w 110"/>
                <a:gd name="T3" fmla="*/ 1 h 120"/>
                <a:gd name="T4" fmla="*/ 76 w 110"/>
                <a:gd name="T5" fmla="*/ 5 h 120"/>
                <a:gd name="T6" fmla="*/ 86 w 110"/>
                <a:gd name="T7" fmla="*/ 11 h 120"/>
                <a:gd name="T8" fmla="*/ 94 w 110"/>
                <a:gd name="T9" fmla="*/ 17 h 120"/>
                <a:gd name="T10" fmla="*/ 101 w 110"/>
                <a:gd name="T11" fmla="*/ 27 h 120"/>
                <a:gd name="T12" fmla="*/ 105 w 110"/>
                <a:gd name="T13" fmla="*/ 37 h 120"/>
                <a:gd name="T14" fmla="*/ 109 w 110"/>
                <a:gd name="T15" fmla="*/ 47 h 120"/>
                <a:gd name="T16" fmla="*/ 110 w 110"/>
                <a:gd name="T17" fmla="*/ 60 h 120"/>
                <a:gd name="T18" fmla="*/ 109 w 110"/>
                <a:gd name="T19" fmla="*/ 72 h 120"/>
                <a:gd name="T20" fmla="*/ 105 w 110"/>
                <a:gd name="T21" fmla="*/ 83 h 120"/>
                <a:gd name="T22" fmla="*/ 101 w 110"/>
                <a:gd name="T23" fmla="*/ 94 h 120"/>
                <a:gd name="T24" fmla="*/ 94 w 110"/>
                <a:gd name="T25" fmla="*/ 102 h 120"/>
                <a:gd name="T26" fmla="*/ 86 w 110"/>
                <a:gd name="T27" fmla="*/ 110 h 120"/>
                <a:gd name="T28" fmla="*/ 76 w 110"/>
                <a:gd name="T29" fmla="*/ 115 h 120"/>
                <a:gd name="T30" fmla="*/ 66 w 110"/>
                <a:gd name="T31" fmla="*/ 119 h 120"/>
                <a:gd name="T32" fmla="*/ 56 w 110"/>
                <a:gd name="T33" fmla="*/ 120 h 120"/>
                <a:gd name="T34" fmla="*/ 44 w 110"/>
                <a:gd name="T35" fmla="*/ 119 h 120"/>
                <a:gd name="T36" fmla="*/ 35 w 110"/>
                <a:gd name="T37" fmla="*/ 115 h 120"/>
                <a:gd name="T38" fmla="*/ 25 w 110"/>
                <a:gd name="T39" fmla="*/ 110 h 120"/>
                <a:gd name="T40" fmla="*/ 17 w 110"/>
                <a:gd name="T41" fmla="*/ 102 h 120"/>
                <a:gd name="T42" fmla="*/ 10 w 110"/>
                <a:gd name="T43" fmla="*/ 94 h 120"/>
                <a:gd name="T44" fmla="*/ 5 w 110"/>
                <a:gd name="T45" fmla="*/ 83 h 120"/>
                <a:gd name="T46" fmla="*/ 2 w 110"/>
                <a:gd name="T47" fmla="*/ 72 h 120"/>
                <a:gd name="T48" fmla="*/ 0 w 110"/>
                <a:gd name="T49" fmla="*/ 60 h 120"/>
                <a:gd name="T50" fmla="*/ 2 w 110"/>
                <a:gd name="T51" fmla="*/ 47 h 120"/>
                <a:gd name="T52" fmla="*/ 5 w 110"/>
                <a:gd name="T53" fmla="*/ 37 h 120"/>
                <a:gd name="T54" fmla="*/ 10 w 110"/>
                <a:gd name="T55" fmla="*/ 27 h 120"/>
                <a:gd name="T56" fmla="*/ 17 w 110"/>
                <a:gd name="T57" fmla="*/ 17 h 120"/>
                <a:gd name="T58" fmla="*/ 25 w 110"/>
                <a:gd name="T59" fmla="*/ 11 h 120"/>
                <a:gd name="T60" fmla="*/ 35 w 110"/>
                <a:gd name="T61" fmla="*/ 5 h 120"/>
                <a:gd name="T62" fmla="*/ 44 w 110"/>
                <a:gd name="T63" fmla="*/ 1 h 120"/>
                <a:gd name="T64" fmla="*/ 56 w 110"/>
                <a:gd name="T6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0">
                  <a:moveTo>
                    <a:pt x="56" y="0"/>
                  </a:moveTo>
                  <a:lnTo>
                    <a:pt x="66" y="1"/>
                  </a:lnTo>
                  <a:lnTo>
                    <a:pt x="76" y="5"/>
                  </a:lnTo>
                  <a:lnTo>
                    <a:pt x="86" y="11"/>
                  </a:lnTo>
                  <a:lnTo>
                    <a:pt x="94" y="17"/>
                  </a:lnTo>
                  <a:lnTo>
                    <a:pt x="101" y="27"/>
                  </a:lnTo>
                  <a:lnTo>
                    <a:pt x="105" y="37"/>
                  </a:lnTo>
                  <a:lnTo>
                    <a:pt x="109" y="47"/>
                  </a:lnTo>
                  <a:lnTo>
                    <a:pt x="110" y="60"/>
                  </a:lnTo>
                  <a:lnTo>
                    <a:pt x="109" y="72"/>
                  </a:lnTo>
                  <a:lnTo>
                    <a:pt x="105" y="83"/>
                  </a:lnTo>
                  <a:lnTo>
                    <a:pt x="101" y="94"/>
                  </a:lnTo>
                  <a:lnTo>
                    <a:pt x="94" y="102"/>
                  </a:lnTo>
                  <a:lnTo>
                    <a:pt x="86" y="110"/>
                  </a:lnTo>
                  <a:lnTo>
                    <a:pt x="76" y="115"/>
                  </a:lnTo>
                  <a:lnTo>
                    <a:pt x="66" y="119"/>
                  </a:lnTo>
                  <a:lnTo>
                    <a:pt x="56" y="120"/>
                  </a:lnTo>
                  <a:lnTo>
                    <a:pt x="44" y="119"/>
                  </a:lnTo>
                  <a:lnTo>
                    <a:pt x="35" y="115"/>
                  </a:lnTo>
                  <a:lnTo>
                    <a:pt x="25" y="110"/>
                  </a:lnTo>
                  <a:lnTo>
                    <a:pt x="17" y="102"/>
                  </a:lnTo>
                  <a:lnTo>
                    <a:pt x="10" y="94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4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2278" y="3573"/>
              <a:ext cx="43" cy="29"/>
            </a:xfrm>
            <a:custGeom>
              <a:avLst/>
              <a:gdLst>
                <a:gd name="T0" fmla="*/ 83 w 86"/>
                <a:gd name="T1" fmla="*/ 16 h 56"/>
                <a:gd name="T2" fmla="*/ 86 w 86"/>
                <a:gd name="T3" fmla="*/ 26 h 56"/>
                <a:gd name="T4" fmla="*/ 82 w 86"/>
                <a:gd name="T5" fmla="*/ 38 h 56"/>
                <a:gd name="T6" fmla="*/ 73 w 86"/>
                <a:gd name="T7" fmla="*/ 47 h 56"/>
                <a:gd name="T8" fmla="*/ 59 w 86"/>
                <a:gd name="T9" fmla="*/ 54 h 56"/>
                <a:gd name="T10" fmla="*/ 51 w 86"/>
                <a:gd name="T11" fmla="*/ 55 h 56"/>
                <a:gd name="T12" fmla="*/ 42 w 86"/>
                <a:gd name="T13" fmla="*/ 56 h 56"/>
                <a:gd name="T14" fmla="*/ 34 w 86"/>
                <a:gd name="T15" fmla="*/ 56 h 56"/>
                <a:gd name="T16" fmla="*/ 27 w 86"/>
                <a:gd name="T17" fmla="*/ 54 h 56"/>
                <a:gd name="T18" fmla="*/ 19 w 86"/>
                <a:gd name="T19" fmla="*/ 51 h 56"/>
                <a:gd name="T20" fmla="*/ 13 w 86"/>
                <a:gd name="T21" fmla="*/ 49 h 56"/>
                <a:gd name="T22" fmla="*/ 7 w 86"/>
                <a:gd name="T23" fmla="*/ 45 h 56"/>
                <a:gd name="T24" fmla="*/ 4 w 86"/>
                <a:gd name="T25" fmla="*/ 40 h 56"/>
                <a:gd name="T26" fmla="*/ 0 w 86"/>
                <a:gd name="T27" fmla="*/ 30 h 56"/>
                <a:gd name="T28" fmla="*/ 4 w 86"/>
                <a:gd name="T29" fmla="*/ 18 h 56"/>
                <a:gd name="T30" fmla="*/ 13 w 86"/>
                <a:gd name="T31" fmla="*/ 9 h 56"/>
                <a:gd name="T32" fmla="*/ 28 w 86"/>
                <a:gd name="T33" fmla="*/ 2 h 56"/>
                <a:gd name="T34" fmla="*/ 36 w 86"/>
                <a:gd name="T35" fmla="*/ 0 h 56"/>
                <a:gd name="T36" fmla="*/ 44 w 86"/>
                <a:gd name="T37" fmla="*/ 0 h 56"/>
                <a:gd name="T38" fmla="*/ 52 w 86"/>
                <a:gd name="T39" fmla="*/ 0 h 56"/>
                <a:gd name="T40" fmla="*/ 60 w 86"/>
                <a:gd name="T41" fmla="*/ 1 h 56"/>
                <a:gd name="T42" fmla="*/ 67 w 86"/>
                <a:gd name="T43" fmla="*/ 3 h 56"/>
                <a:gd name="T44" fmla="*/ 74 w 86"/>
                <a:gd name="T45" fmla="*/ 7 h 56"/>
                <a:gd name="T46" fmla="*/ 79 w 86"/>
                <a:gd name="T47" fmla="*/ 11 h 56"/>
                <a:gd name="T48" fmla="*/ 83 w 86"/>
                <a:gd name="T4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56">
                  <a:moveTo>
                    <a:pt x="83" y="16"/>
                  </a:moveTo>
                  <a:lnTo>
                    <a:pt x="86" y="26"/>
                  </a:lnTo>
                  <a:lnTo>
                    <a:pt x="82" y="38"/>
                  </a:lnTo>
                  <a:lnTo>
                    <a:pt x="73" y="47"/>
                  </a:lnTo>
                  <a:lnTo>
                    <a:pt x="59" y="54"/>
                  </a:lnTo>
                  <a:lnTo>
                    <a:pt x="51" y="55"/>
                  </a:lnTo>
                  <a:lnTo>
                    <a:pt x="42" y="56"/>
                  </a:lnTo>
                  <a:lnTo>
                    <a:pt x="34" y="56"/>
                  </a:lnTo>
                  <a:lnTo>
                    <a:pt x="27" y="54"/>
                  </a:lnTo>
                  <a:lnTo>
                    <a:pt x="19" y="51"/>
                  </a:lnTo>
                  <a:lnTo>
                    <a:pt x="13" y="49"/>
                  </a:lnTo>
                  <a:lnTo>
                    <a:pt x="7" y="45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4" y="18"/>
                  </a:lnTo>
                  <a:lnTo>
                    <a:pt x="13" y="9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3"/>
                  </a:lnTo>
                  <a:lnTo>
                    <a:pt x="74" y="7"/>
                  </a:lnTo>
                  <a:lnTo>
                    <a:pt x="79" y="11"/>
                  </a:lnTo>
                  <a:lnTo>
                    <a:pt x="83" y="16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2338" y="3537"/>
              <a:ext cx="34" cy="22"/>
            </a:xfrm>
            <a:custGeom>
              <a:avLst/>
              <a:gdLst>
                <a:gd name="T0" fmla="*/ 65 w 67"/>
                <a:gd name="T1" fmla="*/ 14 h 45"/>
                <a:gd name="T2" fmla="*/ 67 w 67"/>
                <a:gd name="T3" fmla="*/ 22 h 45"/>
                <a:gd name="T4" fmla="*/ 64 w 67"/>
                <a:gd name="T5" fmla="*/ 30 h 45"/>
                <a:gd name="T6" fmla="*/ 57 w 67"/>
                <a:gd name="T7" fmla="*/ 38 h 45"/>
                <a:gd name="T8" fmla="*/ 45 w 67"/>
                <a:gd name="T9" fmla="*/ 43 h 45"/>
                <a:gd name="T10" fmla="*/ 39 w 67"/>
                <a:gd name="T11" fmla="*/ 44 h 45"/>
                <a:gd name="T12" fmla="*/ 32 w 67"/>
                <a:gd name="T13" fmla="*/ 45 h 45"/>
                <a:gd name="T14" fmla="*/ 27 w 67"/>
                <a:gd name="T15" fmla="*/ 45 h 45"/>
                <a:gd name="T16" fmla="*/ 21 w 67"/>
                <a:gd name="T17" fmla="*/ 44 h 45"/>
                <a:gd name="T18" fmla="*/ 15 w 67"/>
                <a:gd name="T19" fmla="*/ 42 h 45"/>
                <a:gd name="T20" fmla="*/ 9 w 67"/>
                <a:gd name="T21" fmla="*/ 39 h 45"/>
                <a:gd name="T22" fmla="*/ 6 w 67"/>
                <a:gd name="T23" fmla="*/ 36 h 45"/>
                <a:gd name="T24" fmla="*/ 3 w 67"/>
                <a:gd name="T25" fmla="*/ 32 h 45"/>
                <a:gd name="T26" fmla="*/ 0 w 67"/>
                <a:gd name="T27" fmla="*/ 23 h 45"/>
                <a:gd name="T28" fmla="*/ 3 w 67"/>
                <a:gd name="T29" fmla="*/ 15 h 45"/>
                <a:gd name="T30" fmla="*/ 9 w 67"/>
                <a:gd name="T31" fmla="*/ 8 h 45"/>
                <a:gd name="T32" fmla="*/ 21 w 67"/>
                <a:gd name="T33" fmla="*/ 2 h 45"/>
                <a:gd name="T34" fmla="*/ 28 w 67"/>
                <a:gd name="T35" fmla="*/ 1 h 45"/>
                <a:gd name="T36" fmla="*/ 34 w 67"/>
                <a:gd name="T37" fmla="*/ 0 h 45"/>
                <a:gd name="T38" fmla="*/ 41 w 67"/>
                <a:gd name="T39" fmla="*/ 1 h 45"/>
                <a:gd name="T40" fmla="*/ 46 w 67"/>
                <a:gd name="T41" fmla="*/ 2 h 45"/>
                <a:gd name="T42" fmla="*/ 52 w 67"/>
                <a:gd name="T43" fmla="*/ 4 h 45"/>
                <a:gd name="T44" fmla="*/ 58 w 67"/>
                <a:gd name="T45" fmla="*/ 7 h 45"/>
                <a:gd name="T46" fmla="*/ 61 w 67"/>
                <a:gd name="T47" fmla="*/ 10 h 45"/>
                <a:gd name="T48" fmla="*/ 65 w 67"/>
                <a:gd name="T49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45">
                  <a:moveTo>
                    <a:pt x="65" y="14"/>
                  </a:moveTo>
                  <a:lnTo>
                    <a:pt x="67" y="22"/>
                  </a:lnTo>
                  <a:lnTo>
                    <a:pt x="64" y="30"/>
                  </a:lnTo>
                  <a:lnTo>
                    <a:pt x="57" y="38"/>
                  </a:lnTo>
                  <a:lnTo>
                    <a:pt x="45" y="43"/>
                  </a:lnTo>
                  <a:lnTo>
                    <a:pt x="39" y="44"/>
                  </a:lnTo>
                  <a:lnTo>
                    <a:pt x="32" y="45"/>
                  </a:lnTo>
                  <a:lnTo>
                    <a:pt x="27" y="45"/>
                  </a:lnTo>
                  <a:lnTo>
                    <a:pt x="21" y="44"/>
                  </a:lnTo>
                  <a:lnTo>
                    <a:pt x="15" y="42"/>
                  </a:lnTo>
                  <a:lnTo>
                    <a:pt x="9" y="39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9" y="8"/>
                  </a:lnTo>
                  <a:lnTo>
                    <a:pt x="21" y="2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1" y="10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2200" y="3187"/>
              <a:ext cx="101" cy="110"/>
            </a:xfrm>
            <a:custGeom>
              <a:avLst/>
              <a:gdLst>
                <a:gd name="T0" fmla="*/ 100 w 200"/>
                <a:gd name="T1" fmla="*/ 0 h 220"/>
                <a:gd name="T2" fmla="*/ 121 w 200"/>
                <a:gd name="T3" fmla="*/ 2 h 220"/>
                <a:gd name="T4" fmla="*/ 139 w 200"/>
                <a:gd name="T5" fmla="*/ 9 h 220"/>
                <a:gd name="T6" fmla="*/ 157 w 200"/>
                <a:gd name="T7" fmla="*/ 18 h 220"/>
                <a:gd name="T8" fmla="*/ 172 w 200"/>
                <a:gd name="T9" fmla="*/ 32 h 220"/>
                <a:gd name="T10" fmla="*/ 183 w 200"/>
                <a:gd name="T11" fmla="*/ 48 h 220"/>
                <a:gd name="T12" fmla="*/ 192 w 200"/>
                <a:gd name="T13" fmla="*/ 68 h 220"/>
                <a:gd name="T14" fmla="*/ 198 w 200"/>
                <a:gd name="T15" fmla="*/ 88 h 220"/>
                <a:gd name="T16" fmla="*/ 200 w 200"/>
                <a:gd name="T17" fmla="*/ 110 h 220"/>
                <a:gd name="T18" fmla="*/ 198 w 200"/>
                <a:gd name="T19" fmla="*/ 132 h 220"/>
                <a:gd name="T20" fmla="*/ 192 w 200"/>
                <a:gd name="T21" fmla="*/ 153 h 220"/>
                <a:gd name="T22" fmla="*/ 183 w 200"/>
                <a:gd name="T23" fmla="*/ 171 h 220"/>
                <a:gd name="T24" fmla="*/ 172 w 200"/>
                <a:gd name="T25" fmla="*/ 187 h 220"/>
                <a:gd name="T26" fmla="*/ 157 w 200"/>
                <a:gd name="T27" fmla="*/ 201 h 220"/>
                <a:gd name="T28" fmla="*/ 139 w 200"/>
                <a:gd name="T29" fmla="*/ 212 h 220"/>
                <a:gd name="T30" fmla="*/ 121 w 200"/>
                <a:gd name="T31" fmla="*/ 217 h 220"/>
                <a:gd name="T32" fmla="*/ 100 w 200"/>
                <a:gd name="T33" fmla="*/ 220 h 220"/>
                <a:gd name="T34" fmla="*/ 79 w 200"/>
                <a:gd name="T35" fmla="*/ 217 h 220"/>
                <a:gd name="T36" fmla="*/ 61 w 200"/>
                <a:gd name="T37" fmla="*/ 212 h 220"/>
                <a:gd name="T38" fmla="*/ 44 w 200"/>
                <a:gd name="T39" fmla="*/ 201 h 220"/>
                <a:gd name="T40" fmla="*/ 30 w 200"/>
                <a:gd name="T41" fmla="*/ 187 h 220"/>
                <a:gd name="T42" fmla="*/ 17 w 200"/>
                <a:gd name="T43" fmla="*/ 171 h 220"/>
                <a:gd name="T44" fmla="*/ 8 w 200"/>
                <a:gd name="T45" fmla="*/ 153 h 220"/>
                <a:gd name="T46" fmla="*/ 2 w 200"/>
                <a:gd name="T47" fmla="*/ 132 h 220"/>
                <a:gd name="T48" fmla="*/ 0 w 200"/>
                <a:gd name="T49" fmla="*/ 110 h 220"/>
                <a:gd name="T50" fmla="*/ 2 w 200"/>
                <a:gd name="T51" fmla="*/ 88 h 220"/>
                <a:gd name="T52" fmla="*/ 8 w 200"/>
                <a:gd name="T53" fmla="*/ 68 h 220"/>
                <a:gd name="T54" fmla="*/ 17 w 200"/>
                <a:gd name="T55" fmla="*/ 48 h 220"/>
                <a:gd name="T56" fmla="*/ 30 w 200"/>
                <a:gd name="T57" fmla="*/ 32 h 220"/>
                <a:gd name="T58" fmla="*/ 44 w 200"/>
                <a:gd name="T59" fmla="*/ 18 h 220"/>
                <a:gd name="T60" fmla="*/ 61 w 200"/>
                <a:gd name="T61" fmla="*/ 9 h 220"/>
                <a:gd name="T62" fmla="*/ 79 w 200"/>
                <a:gd name="T63" fmla="*/ 2 h 220"/>
                <a:gd name="T64" fmla="*/ 100 w 200"/>
                <a:gd name="T6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220">
                  <a:moveTo>
                    <a:pt x="100" y="0"/>
                  </a:moveTo>
                  <a:lnTo>
                    <a:pt x="121" y="2"/>
                  </a:lnTo>
                  <a:lnTo>
                    <a:pt x="139" y="9"/>
                  </a:lnTo>
                  <a:lnTo>
                    <a:pt x="157" y="18"/>
                  </a:lnTo>
                  <a:lnTo>
                    <a:pt x="172" y="32"/>
                  </a:lnTo>
                  <a:lnTo>
                    <a:pt x="183" y="48"/>
                  </a:lnTo>
                  <a:lnTo>
                    <a:pt x="192" y="68"/>
                  </a:lnTo>
                  <a:lnTo>
                    <a:pt x="198" y="88"/>
                  </a:lnTo>
                  <a:lnTo>
                    <a:pt x="200" y="110"/>
                  </a:lnTo>
                  <a:lnTo>
                    <a:pt x="198" y="132"/>
                  </a:lnTo>
                  <a:lnTo>
                    <a:pt x="192" y="153"/>
                  </a:lnTo>
                  <a:lnTo>
                    <a:pt x="183" y="171"/>
                  </a:lnTo>
                  <a:lnTo>
                    <a:pt x="172" y="187"/>
                  </a:lnTo>
                  <a:lnTo>
                    <a:pt x="157" y="201"/>
                  </a:lnTo>
                  <a:lnTo>
                    <a:pt x="139" y="212"/>
                  </a:lnTo>
                  <a:lnTo>
                    <a:pt x="121" y="217"/>
                  </a:lnTo>
                  <a:lnTo>
                    <a:pt x="100" y="220"/>
                  </a:lnTo>
                  <a:lnTo>
                    <a:pt x="79" y="217"/>
                  </a:lnTo>
                  <a:lnTo>
                    <a:pt x="61" y="212"/>
                  </a:lnTo>
                  <a:lnTo>
                    <a:pt x="44" y="201"/>
                  </a:lnTo>
                  <a:lnTo>
                    <a:pt x="30" y="187"/>
                  </a:lnTo>
                  <a:lnTo>
                    <a:pt x="17" y="171"/>
                  </a:lnTo>
                  <a:lnTo>
                    <a:pt x="8" y="153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8"/>
                  </a:lnTo>
                  <a:lnTo>
                    <a:pt x="17" y="48"/>
                  </a:lnTo>
                  <a:lnTo>
                    <a:pt x="30" y="32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2202" y="3188"/>
              <a:ext cx="94" cy="104"/>
            </a:xfrm>
            <a:custGeom>
              <a:avLst/>
              <a:gdLst>
                <a:gd name="T0" fmla="*/ 94 w 188"/>
                <a:gd name="T1" fmla="*/ 0 h 207"/>
                <a:gd name="T2" fmla="*/ 113 w 188"/>
                <a:gd name="T3" fmla="*/ 2 h 207"/>
                <a:gd name="T4" fmla="*/ 131 w 188"/>
                <a:gd name="T5" fmla="*/ 8 h 207"/>
                <a:gd name="T6" fmla="*/ 147 w 188"/>
                <a:gd name="T7" fmla="*/ 17 h 207"/>
                <a:gd name="T8" fmla="*/ 160 w 188"/>
                <a:gd name="T9" fmla="*/ 30 h 207"/>
                <a:gd name="T10" fmla="*/ 172 w 188"/>
                <a:gd name="T11" fmla="*/ 46 h 207"/>
                <a:gd name="T12" fmla="*/ 181 w 188"/>
                <a:gd name="T13" fmla="*/ 63 h 207"/>
                <a:gd name="T14" fmla="*/ 186 w 188"/>
                <a:gd name="T15" fmla="*/ 83 h 207"/>
                <a:gd name="T16" fmla="*/ 188 w 188"/>
                <a:gd name="T17" fmla="*/ 104 h 207"/>
                <a:gd name="T18" fmla="*/ 186 w 188"/>
                <a:gd name="T19" fmla="*/ 124 h 207"/>
                <a:gd name="T20" fmla="*/ 181 w 188"/>
                <a:gd name="T21" fmla="*/ 144 h 207"/>
                <a:gd name="T22" fmla="*/ 172 w 188"/>
                <a:gd name="T23" fmla="*/ 161 h 207"/>
                <a:gd name="T24" fmla="*/ 160 w 188"/>
                <a:gd name="T25" fmla="*/ 176 h 207"/>
                <a:gd name="T26" fmla="*/ 147 w 188"/>
                <a:gd name="T27" fmla="*/ 189 h 207"/>
                <a:gd name="T28" fmla="*/ 131 w 188"/>
                <a:gd name="T29" fmla="*/ 199 h 207"/>
                <a:gd name="T30" fmla="*/ 113 w 188"/>
                <a:gd name="T31" fmla="*/ 205 h 207"/>
                <a:gd name="T32" fmla="*/ 94 w 188"/>
                <a:gd name="T33" fmla="*/ 207 h 207"/>
                <a:gd name="T34" fmla="*/ 75 w 188"/>
                <a:gd name="T35" fmla="*/ 205 h 207"/>
                <a:gd name="T36" fmla="*/ 57 w 188"/>
                <a:gd name="T37" fmla="*/ 199 h 207"/>
                <a:gd name="T38" fmla="*/ 42 w 188"/>
                <a:gd name="T39" fmla="*/ 189 h 207"/>
                <a:gd name="T40" fmla="*/ 28 w 188"/>
                <a:gd name="T41" fmla="*/ 176 h 207"/>
                <a:gd name="T42" fmla="*/ 17 w 188"/>
                <a:gd name="T43" fmla="*/ 161 h 207"/>
                <a:gd name="T44" fmla="*/ 7 w 188"/>
                <a:gd name="T45" fmla="*/ 144 h 207"/>
                <a:gd name="T46" fmla="*/ 3 w 188"/>
                <a:gd name="T47" fmla="*/ 124 h 207"/>
                <a:gd name="T48" fmla="*/ 0 w 188"/>
                <a:gd name="T49" fmla="*/ 104 h 207"/>
                <a:gd name="T50" fmla="*/ 3 w 188"/>
                <a:gd name="T51" fmla="*/ 83 h 207"/>
                <a:gd name="T52" fmla="*/ 7 w 188"/>
                <a:gd name="T53" fmla="*/ 63 h 207"/>
                <a:gd name="T54" fmla="*/ 17 w 188"/>
                <a:gd name="T55" fmla="*/ 46 h 207"/>
                <a:gd name="T56" fmla="*/ 28 w 188"/>
                <a:gd name="T57" fmla="*/ 30 h 207"/>
                <a:gd name="T58" fmla="*/ 42 w 188"/>
                <a:gd name="T59" fmla="*/ 17 h 207"/>
                <a:gd name="T60" fmla="*/ 57 w 188"/>
                <a:gd name="T61" fmla="*/ 8 h 207"/>
                <a:gd name="T62" fmla="*/ 75 w 188"/>
                <a:gd name="T63" fmla="*/ 2 h 207"/>
                <a:gd name="T64" fmla="*/ 94 w 188"/>
                <a:gd name="T6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8" h="207">
                  <a:moveTo>
                    <a:pt x="94" y="0"/>
                  </a:moveTo>
                  <a:lnTo>
                    <a:pt x="113" y="2"/>
                  </a:lnTo>
                  <a:lnTo>
                    <a:pt x="131" y="8"/>
                  </a:lnTo>
                  <a:lnTo>
                    <a:pt x="147" y="17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1" y="63"/>
                  </a:lnTo>
                  <a:lnTo>
                    <a:pt x="186" y="83"/>
                  </a:lnTo>
                  <a:lnTo>
                    <a:pt x="188" y="104"/>
                  </a:lnTo>
                  <a:lnTo>
                    <a:pt x="186" y="124"/>
                  </a:lnTo>
                  <a:lnTo>
                    <a:pt x="181" y="144"/>
                  </a:lnTo>
                  <a:lnTo>
                    <a:pt x="172" y="161"/>
                  </a:lnTo>
                  <a:lnTo>
                    <a:pt x="160" y="176"/>
                  </a:lnTo>
                  <a:lnTo>
                    <a:pt x="147" y="189"/>
                  </a:lnTo>
                  <a:lnTo>
                    <a:pt x="131" y="199"/>
                  </a:lnTo>
                  <a:lnTo>
                    <a:pt x="113" y="205"/>
                  </a:lnTo>
                  <a:lnTo>
                    <a:pt x="94" y="207"/>
                  </a:lnTo>
                  <a:lnTo>
                    <a:pt x="75" y="205"/>
                  </a:lnTo>
                  <a:lnTo>
                    <a:pt x="57" y="199"/>
                  </a:lnTo>
                  <a:lnTo>
                    <a:pt x="42" y="189"/>
                  </a:lnTo>
                  <a:lnTo>
                    <a:pt x="28" y="176"/>
                  </a:lnTo>
                  <a:lnTo>
                    <a:pt x="17" y="161"/>
                  </a:lnTo>
                  <a:lnTo>
                    <a:pt x="7" y="144"/>
                  </a:lnTo>
                  <a:lnTo>
                    <a:pt x="3" y="124"/>
                  </a:lnTo>
                  <a:lnTo>
                    <a:pt x="0" y="104"/>
                  </a:lnTo>
                  <a:lnTo>
                    <a:pt x="3" y="83"/>
                  </a:lnTo>
                  <a:lnTo>
                    <a:pt x="7" y="63"/>
                  </a:lnTo>
                  <a:lnTo>
                    <a:pt x="17" y="46"/>
                  </a:lnTo>
                  <a:lnTo>
                    <a:pt x="28" y="30"/>
                  </a:lnTo>
                  <a:lnTo>
                    <a:pt x="42" y="17"/>
                  </a:lnTo>
                  <a:lnTo>
                    <a:pt x="57" y="8"/>
                  </a:lnTo>
                  <a:lnTo>
                    <a:pt x="75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C72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2203" y="3189"/>
              <a:ext cx="88" cy="97"/>
            </a:xfrm>
            <a:custGeom>
              <a:avLst/>
              <a:gdLst>
                <a:gd name="T0" fmla="*/ 88 w 176"/>
                <a:gd name="T1" fmla="*/ 0 h 194"/>
                <a:gd name="T2" fmla="*/ 106 w 176"/>
                <a:gd name="T3" fmla="*/ 3 h 194"/>
                <a:gd name="T4" fmla="*/ 123 w 176"/>
                <a:gd name="T5" fmla="*/ 8 h 194"/>
                <a:gd name="T6" fmla="*/ 138 w 176"/>
                <a:gd name="T7" fmla="*/ 16 h 194"/>
                <a:gd name="T8" fmla="*/ 151 w 176"/>
                <a:gd name="T9" fmla="*/ 29 h 194"/>
                <a:gd name="T10" fmla="*/ 161 w 176"/>
                <a:gd name="T11" fmla="*/ 43 h 194"/>
                <a:gd name="T12" fmla="*/ 169 w 176"/>
                <a:gd name="T13" fmla="*/ 59 h 194"/>
                <a:gd name="T14" fmla="*/ 174 w 176"/>
                <a:gd name="T15" fmla="*/ 77 h 194"/>
                <a:gd name="T16" fmla="*/ 176 w 176"/>
                <a:gd name="T17" fmla="*/ 97 h 194"/>
                <a:gd name="T18" fmla="*/ 174 w 176"/>
                <a:gd name="T19" fmla="*/ 117 h 194"/>
                <a:gd name="T20" fmla="*/ 169 w 176"/>
                <a:gd name="T21" fmla="*/ 135 h 194"/>
                <a:gd name="T22" fmla="*/ 161 w 176"/>
                <a:gd name="T23" fmla="*/ 151 h 194"/>
                <a:gd name="T24" fmla="*/ 151 w 176"/>
                <a:gd name="T25" fmla="*/ 165 h 194"/>
                <a:gd name="T26" fmla="*/ 138 w 176"/>
                <a:gd name="T27" fmla="*/ 178 h 194"/>
                <a:gd name="T28" fmla="*/ 123 w 176"/>
                <a:gd name="T29" fmla="*/ 186 h 194"/>
                <a:gd name="T30" fmla="*/ 106 w 176"/>
                <a:gd name="T31" fmla="*/ 191 h 194"/>
                <a:gd name="T32" fmla="*/ 88 w 176"/>
                <a:gd name="T33" fmla="*/ 194 h 194"/>
                <a:gd name="T34" fmla="*/ 71 w 176"/>
                <a:gd name="T35" fmla="*/ 191 h 194"/>
                <a:gd name="T36" fmla="*/ 54 w 176"/>
                <a:gd name="T37" fmla="*/ 186 h 194"/>
                <a:gd name="T38" fmla="*/ 39 w 176"/>
                <a:gd name="T39" fmla="*/ 178 h 194"/>
                <a:gd name="T40" fmla="*/ 26 w 176"/>
                <a:gd name="T41" fmla="*/ 165 h 194"/>
                <a:gd name="T42" fmla="*/ 15 w 176"/>
                <a:gd name="T43" fmla="*/ 151 h 194"/>
                <a:gd name="T44" fmla="*/ 7 w 176"/>
                <a:gd name="T45" fmla="*/ 135 h 194"/>
                <a:gd name="T46" fmla="*/ 2 w 176"/>
                <a:gd name="T47" fmla="*/ 117 h 194"/>
                <a:gd name="T48" fmla="*/ 0 w 176"/>
                <a:gd name="T49" fmla="*/ 97 h 194"/>
                <a:gd name="T50" fmla="*/ 2 w 176"/>
                <a:gd name="T51" fmla="*/ 77 h 194"/>
                <a:gd name="T52" fmla="*/ 7 w 176"/>
                <a:gd name="T53" fmla="*/ 59 h 194"/>
                <a:gd name="T54" fmla="*/ 15 w 176"/>
                <a:gd name="T55" fmla="*/ 43 h 194"/>
                <a:gd name="T56" fmla="*/ 26 w 176"/>
                <a:gd name="T57" fmla="*/ 29 h 194"/>
                <a:gd name="T58" fmla="*/ 39 w 176"/>
                <a:gd name="T59" fmla="*/ 16 h 194"/>
                <a:gd name="T60" fmla="*/ 54 w 176"/>
                <a:gd name="T61" fmla="*/ 8 h 194"/>
                <a:gd name="T62" fmla="*/ 71 w 176"/>
                <a:gd name="T63" fmla="*/ 3 h 194"/>
                <a:gd name="T64" fmla="*/ 88 w 176"/>
                <a:gd name="T6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94">
                  <a:moveTo>
                    <a:pt x="88" y="0"/>
                  </a:moveTo>
                  <a:lnTo>
                    <a:pt x="106" y="3"/>
                  </a:lnTo>
                  <a:lnTo>
                    <a:pt x="123" y="8"/>
                  </a:lnTo>
                  <a:lnTo>
                    <a:pt x="138" y="16"/>
                  </a:lnTo>
                  <a:lnTo>
                    <a:pt x="151" y="29"/>
                  </a:lnTo>
                  <a:lnTo>
                    <a:pt x="161" y="43"/>
                  </a:lnTo>
                  <a:lnTo>
                    <a:pt x="169" y="59"/>
                  </a:lnTo>
                  <a:lnTo>
                    <a:pt x="174" y="77"/>
                  </a:lnTo>
                  <a:lnTo>
                    <a:pt x="176" y="97"/>
                  </a:lnTo>
                  <a:lnTo>
                    <a:pt x="174" y="117"/>
                  </a:lnTo>
                  <a:lnTo>
                    <a:pt x="169" y="135"/>
                  </a:lnTo>
                  <a:lnTo>
                    <a:pt x="161" y="151"/>
                  </a:lnTo>
                  <a:lnTo>
                    <a:pt x="151" y="165"/>
                  </a:lnTo>
                  <a:lnTo>
                    <a:pt x="138" y="178"/>
                  </a:lnTo>
                  <a:lnTo>
                    <a:pt x="123" y="186"/>
                  </a:lnTo>
                  <a:lnTo>
                    <a:pt x="106" y="191"/>
                  </a:lnTo>
                  <a:lnTo>
                    <a:pt x="88" y="194"/>
                  </a:lnTo>
                  <a:lnTo>
                    <a:pt x="71" y="191"/>
                  </a:lnTo>
                  <a:lnTo>
                    <a:pt x="54" y="186"/>
                  </a:lnTo>
                  <a:lnTo>
                    <a:pt x="39" y="178"/>
                  </a:lnTo>
                  <a:lnTo>
                    <a:pt x="26" y="165"/>
                  </a:lnTo>
                  <a:lnTo>
                    <a:pt x="15" y="151"/>
                  </a:lnTo>
                  <a:lnTo>
                    <a:pt x="7" y="135"/>
                  </a:lnTo>
                  <a:lnTo>
                    <a:pt x="2" y="117"/>
                  </a:lnTo>
                  <a:lnTo>
                    <a:pt x="0" y="97"/>
                  </a:lnTo>
                  <a:lnTo>
                    <a:pt x="2" y="77"/>
                  </a:lnTo>
                  <a:lnTo>
                    <a:pt x="7" y="59"/>
                  </a:lnTo>
                  <a:lnTo>
                    <a:pt x="15" y="43"/>
                  </a:lnTo>
                  <a:lnTo>
                    <a:pt x="26" y="29"/>
                  </a:lnTo>
                  <a:lnTo>
                    <a:pt x="39" y="16"/>
                  </a:lnTo>
                  <a:lnTo>
                    <a:pt x="54" y="8"/>
                  </a:lnTo>
                  <a:lnTo>
                    <a:pt x="71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17A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2205" y="3190"/>
              <a:ext cx="82" cy="90"/>
            </a:xfrm>
            <a:custGeom>
              <a:avLst/>
              <a:gdLst>
                <a:gd name="T0" fmla="*/ 82 w 164"/>
                <a:gd name="T1" fmla="*/ 0 h 179"/>
                <a:gd name="T2" fmla="*/ 98 w 164"/>
                <a:gd name="T3" fmla="*/ 2 h 179"/>
                <a:gd name="T4" fmla="*/ 114 w 164"/>
                <a:gd name="T5" fmla="*/ 6 h 179"/>
                <a:gd name="T6" fmla="*/ 128 w 164"/>
                <a:gd name="T7" fmla="*/ 15 h 179"/>
                <a:gd name="T8" fmla="*/ 140 w 164"/>
                <a:gd name="T9" fmla="*/ 26 h 179"/>
                <a:gd name="T10" fmla="*/ 150 w 164"/>
                <a:gd name="T11" fmla="*/ 39 h 179"/>
                <a:gd name="T12" fmla="*/ 157 w 164"/>
                <a:gd name="T13" fmla="*/ 55 h 179"/>
                <a:gd name="T14" fmla="*/ 163 w 164"/>
                <a:gd name="T15" fmla="*/ 71 h 179"/>
                <a:gd name="T16" fmla="*/ 164 w 164"/>
                <a:gd name="T17" fmla="*/ 89 h 179"/>
                <a:gd name="T18" fmla="*/ 163 w 164"/>
                <a:gd name="T19" fmla="*/ 108 h 179"/>
                <a:gd name="T20" fmla="*/ 157 w 164"/>
                <a:gd name="T21" fmla="*/ 124 h 179"/>
                <a:gd name="T22" fmla="*/ 150 w 164"/>
                <a:gd name="T23" fmla="*/ 140 h 179"/>
                <a:gd name="T24" fmla="*/ 140 w 164"/>
                <a:gd name="T25" fmla="*/ 153 h 179"/>
                <a:gd name="T26" fmla="*/ 128 w 164"/>
                <a:gd name="T27" fmla="*/ 164 h 179"/>
                <a:gd name="T28" fmla="*/ 114 w 164"/>
                <a:gd name="T29" fmla="*/ 172 h 179"/>
                <a:gd name="T30" fmla="*/ 98 w 164"/>
                <a:gd name="T31" fmla="*/ 177 h 179"/>
                <a:gd name="T32" fmla="*/ 82 w 164"/>
                <a:gd name="T33" fmla="*/ 179 h 179"/>
                <a:gd name="T34" fmla="*/ 66 w 164"/>
                <a:gd name="T35" fmla="*/ 177 h 179"/>
                <a:gd name="T36" fmla="*/ 50 w 164"/>
                <a:gd name="T37" fmla="*/ 172 h 179"/>
                <a:gd name="T38" fmla="*/ 36 w 164"/>
                <a:gd name="T39" fmla="*/ 164 h 179"/>
                <a:gd name="T40" fmla="*/ 24 w 164"/>
                <a:gd name="T41" fmla="*/ 153 h 179"/>
                <a:gd name="T42" fmla="*/ 14 w 164"/>
                <a:gd name="T43" fmla="*/ 140 h 179"/>
                <a:gd name="T44" fmla="*/ 7 w 164"/>
                <a:gd name="T45" fmla="*/ 124 h 179"/>
                <a:gd name="T46" fmla="*/ 1 w 164"/>
                <a:gd name="T47" fmla="*/ 108 h 179"/>
                <a:gd name="T48" fmla="*/ 0 w 164"/>
                <a:gd name="T49" fmla="*/ 89 h 179"/>
                <a:gd name="T50" fmla="*/ 1 w 164"/>
                <a:gd name="T51" fmla="*/ 71 h 179"/>
                <a:gd name="T52" fmla="*/ 7 w 164"/>
                <a:gd name="T53" fmla="*/ 55 h 179"/>
                <a:gd name="T54" fmla="*/ 14 w 164"/>
                <a:gd name="T55" fmla="*/ 39 h 179"/>
                <a:gd name="T56" fmla="*/ 24 w 164"/>
                <a:gd name="T57" fmla="*/ 26 h 179"/>
                <a:gd name="T58" fmla="*/ 36 w 164"/>
                <a:gd name="T59" fmla="*/ 15 h 179"/>
                <a:gd name="T60" fmla="*/ 50 w 164"/>
                <a:gd name="T61" fmla="*/ 6 h 179"/>
                <a:gd name="T62" fmla="*/ 66 w 164"/>
                <a:gd name="T63" fmla="*/ 2 h 179"/>
                <a:gd name="T64" fmla="*/ 82 w 164"/>
                <a:gd name="T6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179">
                  <a:moveTo>
                    <a:pt x="82" y="0"/>
                  </a:moveTo>
                  <a:lnTo>
                    <a:pt x="98" y="2"/>
                  </a:lnTo>
                  <a:lnTo>
                    <a:pt x="114" y="6"/>
                  </a:lnTo>
                  <a:lnTo>
                    <a:pt x="128" y="15"/>
                  </a:lnTo>
                  <a:lnTo>
                    <a:pt x="140" y="26"/>
                  </a:lnTo>
                  <a:lnTo>
                    <a:pt x="150" y="39"/>
                  </a:lnTo>
                  <a:lnTo>
                    <a:pt x="157" y="55"/>
                  </a:lnTo>
                  <a:lnTo>
                    <a:pt x="163" y="71"/>
                  </a:lnTo>
                  <a:lnTo>
                    <a:pt x="164" y="89"/>
                  </a:lnTo>
                  <a:lnTo>
                    <a:pt x="163" y="108"/>
                  </a:lnTo>
                  <a:lnTo>
                    <a:pt x="157" y="124"/>
                  </a:lnTo>
                  <a:lnTo>
                    <a:pt x="150" y="140"/>
                  </a:lnTo>
                  <a:lnTo>
                    <a:pt x="140" y="153"/>
                  </a:lnTo>
                  <a:lnTo>
                    <a:pt x="128" y="164"/>
                  </a:lnTo>
                  <a:lnTo>
                    <a:pt x="114" y="172"/>
                  </a:lnTo>
                  <a:lnTo>
                    <a:pt x="98" y="177"/>
                  </a:lnTo>
                  <a:lnTo>
                    <a:pt x="82" y="179"/>
                  </a:lnTo>
                  <a:lnTo>
                    <a:pt x="66" y="177"/>
                  </a:lnTo>
                  <a:lnTo>
                    <a:pt x="50" y="172"/>
                  </a:lnTo>
                  <a:lnTo>
                    <a:pt x="36" y="164"/>
                  </a:lnTo>
                  <a:lnTo>
                    <a:pt x="24" y="153"/>
                  </a:lnTo>
                  <a:lnTo>
                    <a:pt x="14" y="140"/>
                  </a:lnTo>
                  <a:lnTo>
                    <a:pt x="7" y="124"/>
                  </a:lnTo>
                  <a:lnTo>
                    <a:pt x="1" y="108"/>
                  </a:lnTo>
                  <a:lnTo>
                    <a:pt x="0" y="89"/>
                  </a:lnTo>
                  <a:lnTo>
                    <a:pt x="1" y="71"/>
                  </a:lnTo>
                  <a:lnTo>
                    <a:pt x="7" y="55"/>
                  </a:lnTo>
                  <a:lnTo>
                    <a:pt x="14" y="39"/>
                  </a:lnTo>
                  <a:lnTo>
                    <a:pt x="24" y="26"/>
                  </a:lnTo>
                  <a:lnTo>
                    <a:pt x="36" y="15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47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2206" y="3191"/>
              <a:ext cx="76" cy="83"/>
            </a:xfrm>
            <a:custGeom>
              <a:avLst/>
              <a:gdLst>
                <a:gd name="T0" fmla="*/ 76 w 152"/>
                <a:gd name="T1" fmla="*/ 0 h 166"/>
                <a:gd name="T2" fmla="*/ 91 w 152"/>
                <a:gd name="T3" fmla="*/ 1 h 166"/>
                <a:gd name="T4" fmla="*/ 106 w 152"/>
                <a:gd name="T5" fmla="*/ 7 h 166"/>
                <a:gd name="T6" fmla="*/ 119 w 152"/>
                <a:gd name="T7" fmla="*/ 14 h 166"/>
                <a:gd name="T8" fmla="*/ 131 w 152"/>
                <a:gd name="T9" fmla="*/ 24 h 166"/>
                <a:gd name="T10" fmla="*/ 140 w 152"/>
                <a:gd name="T11" fmla="*/ 37 h 166"/>
                <a:gd name="T12" fmla="*/ 147 w 152"/>
                <a:gd name="T13" fmla="*/ 51 h 166"/>
                <a:gd name="T14" fmla="*/ 151 w 152"/>
                <a:gd name="T15" fmla="*/ 66 h 166"/>
                <a:gd name="T16" fmla="*/ 152 w 152"/>
                <a:gd name="T17" fmla="*/ 83 h 166"/>
                <a:gd name="T18" fmla="*/ 151 w 152"/>
                <a:gd name="T19" fmla="*/ 100 h 166"/>
                <a:gd name="T20" fmla="*/ 147 w 152"/>
                <a:gd name="T21" fmla="*/ 115 h 166"/>
                <a:gd name="T22" fmla="*/ 140 w 152"/>
                <a:gd name="T23" fmla="*/ 129 h 166"/>
                <a:gd name="T24" fmla="*/ 131 w 152"/>
                <a:gd name="T25" fmla="*/ 142 h 166"/>
                <a:gd name="T26" fmla="*/ 119 w 152"/>
                <a:gd name="T27" fmla="*/ 152 h 166"/>
                <a:gd name="T28" fmla="*/ 106 w 152"/>
                <a:gd name="T29" fmla="*/ 159 h 166"/>
                <a:gd name="T30" fmla="*/ 91 w 152"/>
                <a:gd name="T31" fmla="*/ 165 h 166"/>
                <a:gd name="T32" fmla="*/ 76 w 152"/>
                <a:gd name="T33" fmla="*/ 166 h 166"/>
                <a:gd name="T34" fmla="*/ 61 w 152"/>
                <a:gd name="T35" fmla="*/ 165 h 166"/>
                <a:gd name="T36" fmla="*/ 48 w 152"/>
                <a:gd name="T37" fmla="*/ 159 h 166"/>
                <a:gd name="T38" fmla="*/ 34 w 152"/>
                <a:gd name="T39" fmla="*/ 152 h 166"/>
                <a:gd name="T40" fmla="*/ 23 w 152"/>
                <a:gd name="T41" fmla="*/ 142 h 166"/>
                <a:gd name="T42" fmla="*/ 13 w 152"/>
                <a:gd name="T43" fmla="*/ 129 h 166"/>
                <a:gd name="T44" fmla="*/ 6 w 152"/>
                <a:gd name="T45" fmla="*/ 115 h 166"/>
                <a:gd name="T46" fmla="*/ 2 w 152"/>
                <a:gd name="T47" fmla="*/ 100 h 166"/>
                <a:gd name="T48" fmla="*/ 0 w 152"/>
                <a:gd name="T49" fmla="*/ 83 h 166"/>
                <a:gd name="T50" fmla="*/ 2 w 152"/>
                <a:gd name="T51" fmla="*/ 66 h 166"/>
                <a:gd name="T52" fmla="*/ 6 w 152"/>
                <a:gd name="T53" fmla="*/ 51 h 166"/>
                <a:gd name="T54" fmla="*/ 13 w 152"/>
                <a:gd name="T55" fmla="*/ 37 h 166"/>
                <a:gd name="T56" fmla="*/ 23 w 152"/>
                <a:gd name="T57" fmla="*/ 24 h 166"/>
                <a:gd name="T58" fmla="*/ 34 w 152"/>
                <a:gd name="T59" fmla="*/ 14 h 166"/>
                <a:gd name="T60" fmla="*/ 48 w 152"/>
                <a:gd name="T61" fmla="*/ 7 h 166"/>
                <a:gd name="T62" fmla="*/ 61 w 152"/>
                <a:gd name="T63" fmla="*/ 1 h 166"/>
                <a:gd name="T64" fmla="*/ 76 w 152"/>
                <a:gd name="T6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66">
                  <a:moveTo>
                    <a:pt x="76" y="0"/>
                  </a:moveTo>
                  <a:lnTo>
                    <a:pt x="91" y="1"/>
                  </a:lnTo>
                  <a:lnTo>
                    <a:pt x="106" y="7"/>
                  </a:lnTo>
                  <a:lnTo>
                    <a:pt x="119" y="14"/>
                  </a:lnTo>
                  <a:lnTo>
                    <a:pt x="131" y="24"/>
                  </a:lnTo>
                  <a:lnTo>
                    <a:pt x="140" y="37"/>
                  </a:lnTo>
                  <a:lnTo>
                    <a:pt x="147" y="51"/>
                  </a:lnTo>
                  <a:lnTo>
                    <a:pt x="151" y="66"/>
                  </a:lnTo>
                  <a:lnTo>
                    <a:pt x="152" y="83"/>
                  </a:lnTo>
                  <a:lnTo>
                    <a:pt x="151" y="100"/>
                  </a:lnTo>
                  <a:lnTo>
                    <a:pt x="147" y="115"/>
                  </a:lnTo>
                  <a:lnTo>
                    <a:pt x="140" y="129"/>
                  </a:lnTo>
                  <a:lnTo>
                    <a:pt x="131" y="142"/>
                  </a:lnTo>
                  <a:lnTo>
                    <a:pt x="119" y="152"/>
                  </a:lnTo>
                  <a:lnTo>
                    <a:pt x="106" y="159"/>
                  </a:lnTo>
                  <a:lnTo>
                    <a:pt x="91" y="165"/>
                  </a:lnTo>
                  <a:lnTo>
                    <a:pt x="76" y="166"/>
                  </a:lnTo>
                  <a:lnTo>
                    <a:pt x="61" y="165"/>
                  </a:lnTo>
                  <a:lnTo>
                    <a:pt x="48" y="159"/>
                  </a:lnTo>
                  <a:lnTo>
                    <a:pt x="34" y="152"/>
                  </a:lnTo>
                  <a:lnTo>
                    <a:pt x="23" y="142"/>
                  </a:lnTo>
                  <a:lnTo>
                    <a:pt x="13" y="129"/>
                  </a:lnTo>
                  <a:lnTo>
                    <a:pt x="6" y="115"/>
                  </a:lnTo>
                  <a:lnTo>
                    <a:pt x="2" y="100"/>
                  </a:lnTo>
                  <a:lnTo>
                    <a:pt x="0" y="83"/>
                  </a:lnTo>
                  <a:lnTo>
                    <a:pt x="2" y="66"/>
                  </a:lnTo>
                  <a:lnTo>
                    <a:pt x="6" y="51"/>
                  </a:lnTo>
                  <a:lnTo>
                    <a:pt x="13" y="37"/>
                  </a:lnTo>
                  <a:lnTo>
                    <a:pt x="23" y="24"/>
                  </a:lnTo>
                  <a:lnTo>
                    <a:pt x="34" y="14"/>
                  </a:lnTo>
                  <a:lnTo>
                    <a:pt x="48" y="7"/>
                  </a:lnTo>
                  <a:lnTo>
                    <a:pt x="61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98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2208" y="3193"/>
              <a:ext cx="70" cy="76"/>
            </a:xfrm>
            <a:custGeom>
              <a:avLst/>
              <a:gdLst>
                <a:gd name="T0" fmla="*/ 70 w 139"/>
                <a:gd name="T1" fmla="*/ 0 h 153"/>
                <a:gd name="T2" fmla="*/ 84 w 139"/>
                <a:gd name="T3" fmla="*/ 1 h 153"/>
                <a:gd name="T4" fmla="*/ 97 w 139"/>
                <a:gd name="T5" fmla="*/ 6 h 153"/>
                <a:gd name="T6" fmla="*/ 108 w 139"/>
                <a:gd name="T7" fmla="*/ 13 h 153"/>
                <a:gd name="T8" fmla="*/ 119 w 139"/>
                <a:gd name="T9" fmla="*/ 22 h 153"/>
                <a:gd name="T10" fmla="*/ 128 w 139"/>
                <a:gd name="T11" fmla="*/ 34 h 153"/>
                <a:gd name="T12" fmla="*/ 134 w 139"/>
                <a:gd name="T13" fmla="*/ 46 h 153"/>
                <a:gd name="T14" fmla="*/ 138 w 139"/>
                <a:gd name="T15" fmla="*/ 61 h 153"/>
                <a:gd name="T16" fmla="*/ 139 w 139"/>
                <a:gd name="T17" fmla="*/ 76 h 153"/>
                <a:gd name="T18" fmla="*/ 138 w 139"/>
                <a:gd name="T19" fmla="*/ 92 h 153"/>
                <a:gd name="T20" fmla="*/ 134 w 139"/>
                <a:gd name="T21" fmla="*/ 106 h 153"/>
                <a:gd name="T22" fmla="*/ 128 w 139"/>
                <a:gd name="T23" fmla="*/ 119 h 153"/>
                <a:gd name="T24" fmla="*/ 119 w 139"/>
                <a:gd name="T25" fmla="*/ 130 h 153"/>
                <a:gd name="T26" fmla="*/ 108 w 139"/>
                <a:gd name="T27" fmla="*/ 141 h 153"/>
                <a:gd name="T28" fmla="*/ 97 w 139"/>
                <a:gd name="T29" fmla="*/ 148 h 153"/>
                <a:gd name="T30" fmla="*/ 84 w 139"/>
                <a:gd name="T31" fmla="*/ 152 h 153"/>
                <a:gd name="T32" fmla="*/ 70 w 139"/>
                <a:gd name="T33" fmla="*/ 153 h 153"/>
                <a:gd name="T34" fmla="*/ 56 w 139"/>
                <a:gd name="T35" fmla="*/ 152 h 153"/>
                <a:gd name="T36" fmla="*/ 43 w 139"/>
                <a:gd name="T37" fmla="*/ 148 h 153"/>
                <a:gd name="T38" fmla="*/ 31 w 139"/>
                <a:gd name="T39" fmla="*/ 141 h 153"/>
                <a:gd name="T40" fmla="*/ 21 w 139"/>
                <a:gd name="T41" fmla="*/ 130 h 153"/>
                <a:gd name="T42" fmla="*/ 11 w 139"/>
                <a:gd name="T43" fmla="*/ 119 h 153"/>
                <a:gd name="T44" fmla="*/ 6 w 139"/>
                <a:gd name="T45" fmla="*/ 106 h 153"/>
                <a:gd name="T46" fmla="*/ 1 w 139"/>
                <a:gd name="T47" fmla="*/ 92 h 153"/>
                <a:gd name="T48" fmla="*/ 0 w 139"/>
                <a:gd name="T49" fmla="*/ 76 h 153"/>
                <a:gd name="T50" fmla="*/ 1 w 139"/>
                <a:gd name="T51" fmla="*/ 61 h 153"/>
                <a:gd name="T52" fmla="*/ 6 w 139"/>
                <a:gd name="T53" fmla="*/ 46 h 153"/>
                <a:gd name="T54" fmla="*/ 11 w 139"/>
                <a:gd name="T55" fmla="*/ 34 h 153"/>
                <a:gd name="T56" fmla="*/ 21 w 139"/>
                <a:gd name="T57" fmla="*/ 22 h 153"/>
                <a:gd name="T58" fmla="*/ 31 w 139"/>
                <a:gd name="T59" fmla="*/ 13 h 153"/>
                <a:gd name="T60" fmla="*/ 43 w 139"/>
                <a:gd name="T61" fmla="*/ 6 h 153"/>
                <a:gd name="T62" fmla="*/ 56 w 139"/>
                <a:gd name="T63" fmla="*/ 1 h 153"/>
                <a:gd name="T64" fmla="*/ 70 w 139"/>
                <a:gd name="T6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" h="153">
                  <a:moveTo>
                    <a:pt x="70" y="0"/>
                  </a:moveTo>
                  <a:lnTo>
                    <a:pt x="84" y="1"/>
                  </a:lnTo>
                  <a:lnTo>
                    <a:pt x="97" y="6"/>
                  </a:lnTo>
                  <a:lnTo>
                    <a:pt x="108" y="13"/>
                  </a:lnTo>
                  <a:lnTo>
                    <a:pt x="119" y="22"/>
                  </a:lnTo>
                  <a:lnTo>
                    <a:pt x="128" y="34"/>
                  </a:lnTo>
                  <a:lnTo>
                    <a:pt x="134" y="46"/>
                  </a:lnTo>
                  <a:lnTo>
                    <a:pt x="138" y="61"/>
                  </a:lnTo>
                  <a:lnTo>
                    <a:pt x="139" y="76"/>
                  </a:lnTo>
                  <a:lnTo>
                    <a:pt x="138" y="92"/>
                  </a:lnTo>
                  <a:lnTo>
                    <a:pt x="134" y="106"/>
                  </a:lnTo>
                  <a:lnTo>
                    <a:pt x="128" y="119"/>
                  </a:lnTo>
                  <a:lnTo>
                    <a:pt x="119" y="130"/>
                  </a:lnTo>
                  <a:lnTo>
                    <a:pt x="108" y="141"/>
                  </a:lnTo>
                  <a:lnTo>
                    <a:pt x="97" y="148"/>
                  </a:lnTo>
                  <a:lnTo>
                    <a:pt x="84" y="152"/>
                  </a:lnTo>
                  <a:lnTo>
                    <a:pt x="70" y="153"/>
                  </a:lnTo>
                  <a:lnTo>
                    <a:pt x="56" y="152"/>
                  </a:lnTo>
                  <a:lnTo>
                    <a:pt x="43" y="148"/>
                  </a:lnTo>
                  <a:lnTo>
                    <a:pt x="31" y="141"/>
                  </a:lnTo>
                  <a:lnTo>
                    <a:pt x="21" y="130"/>
                  </a:lnTo>
                  <a:lnTo>
                    <a:pt x="11" y="119"/>
                  </a:lnTo>
                  <a:lnTo>
                    <a:pt x="6" y="106"/>
                  </a:lnTo>
                  <a:lnTo>
                    <a:pt x="1" y="92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1" y="34"/>
                  </a:lnTo>
                  <a:lnTo>
                    <a:pt x="21" y="22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E8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2210" y="3194"/>
              <a:ext cx="63" cy="69"/>
            </a:xfrm>
            <a:custGeom>
              <a:avLst/>
              <a:gdLst>
                <a:gd name="T0" fmla="*/ 64 w 127"/>
                <a:gd name="T1" fmla="*/ 0 h 140"/>
                <a:gd name="T2" fmla="*/ 76 w 127"/>
                <a:gd name="T3" fmla="*/ 2 h 140"/>
                <a:gd name="T4" fmla="*/ 88 w 127"/>
                <a:gd name="T5" fmla="*/ 6 h 140"/>
                <a:gd name="T6" fmla="*/ 99 w 127"/>
                <a:gd name="T7" fmla="*/ 12 h 140"/>
                <a:gd name="T8" fmla="*/ 109 w 127"/>
                <a:gd name="T9" fmla="*/ 21 h 140"/>
                <a:gd name="T10" fmla="*/ 117 w 127"/>
                <a:gd name="T11" fmla="*/ 32 h 140"/>
                <a:gd name="T12" fmla="*/ 122 w 127"/>
                <a:gd name="T13" fmla="*/ 43 h 140"/>
                <a:gd name="T14" fmla="*/ 126 w 127"/>
                <a:gd name="T15" fmla="*/ 56 h 140"/>
                <a:gd name="T16" fmla="*/ 127 w 127"/>
                <a:gd name="T17" fmla="*/ 70 h 140"/>
                <a:gd name="T18" fmla="*/ 126 w 127"/>
                <a:gd name="T19" fmla="*/ 83 h 140"/>
                <a:gd name="T20" fmla="*/ 122 w 127"/>
                <a:gd name="T21" fmla="*/ 97 h 140"/>
                <a:gd name="T22" fmla="*/ 117 w 127"/>
                <a:gd name="T23" fmla="*/ 109 h 140"/>
                <a:gd name="T24" fmla="*/ 109 w 127"/>
                <a:gd name="T25" fmla="*/ 119 h 140"/>
                <a:gd name="T26" fmla="*/ 99 w 127"/>
                <a:gd name="T27" fmla="*/ 128 h 140"/>
                <a:gd name="T28" fmla="*/ 88 w 127"/>
                <a:gd name="T29" fmla="*/ 134 h 140"/>
                <a:gd name="T30" fmla="*/ 76 w 127"/>
                <a:gd name="T31" fmla="*/ 139 h 140"/>
                <a:gd name="T32" fmla="*/ 64 w 127"/>
                <a:gd name="T33" fmla="*/ 140 h 140"/>
                <a:gd name="T34" fmla="*/ 51 w 127"/>
                <a:gd name="T35" fmla="*/ 139 h 140"/>
                <a:gd name="T36" fmla="*/ 40 w 127"/>
                <a:gd name="T37" fmla="*/ 134 h 140"/>
                <a:gd name="T38" fmla="*/ 28 w 127"/>
                <a:gd name="T39" fmla="*/ 128 h 140"/>
                <a:gd name="T40" fmla="*/ 19 w 127"/>
                <a:gd name="T41" fmla="*/ 119 h 140"/>
                <a:gd name="T42" fmla="*/ 11 w 127"/>
                <a:gd name="T43" fmla="*/ 109 h 140"/>
                <a:gd name="T44" fmla="*/ 5 w 127"/>
                <a:gd name="T45" fmla="*/ 97 h 140"/>
                <a:gd name="T46" fmla="*/ 2 w 127"/>
                <a:gd name="T47" fmla="*/ 83 h 140"/>
                <a:gd name="T48" fmla="*/ 0 w 127"/>
                <a:gd name="T49" fmla="*/ 70 h 140"/>
                <a:gd name="T50" fmla="*/ 2 w 127"/>
                <a:gd name="T51" fmla="*/ 56 h 140"/>
                <a:gd name="T52" fmla="*/ 5 w 127"/>
                <a:gd name="T53" fmla="*/ 43 h 140"/>
                <a:gd name="T54" fmla="*/ 11 w 127"/>
                <a:gd name="T55" fmla="*/ 32 h 140"/>
                <a:gd name="T56" fmla="*/ 19 w 127"/>
                <a:gd name="T57" fmla="*/ 21 h 140"/>
                <a:gd name="T58" fmla="*/ 28 w 127"/>
                <a:gd name="T59" fmla="*/ 12 h 140"/>
                <a:gd name="T60" fmla="*/ 40 w 127"/>
                <a:gd name="T61" fmla="*/ 6 h 140"/>
                <a:gd name="T62" fmla="*/ 51 w 127"/>
                <a:gd name="T63" fmla="*/ 2 h 140"/>
                <a:gd name="T64" fmla="*/ 64 w 127"/>
                <a:gd name="T6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140">
                  <a:moveTo>
                    <a:pt x="64" y="0"/>
                  </a:moveTo>
                  <a:lnTo>
                    <a:pt x="76" y="2"/>
                  </a:lnTo>
                  <a:lnTo>
                    <a:pt x="88" y="6"/>
                  </a:lnTo>
                  <a:lnTo>
                    <a:pt x="99" y="12"/>
                  </a:lnTo>
                  <a:lnTo>
                    <a:pt x="109" y="21"/>
                  </a:lnTo>
                  <a:lnTo>
                    <a:pt x="117" y="32"/>
                  </a:lnTo>
                  <a:lnTo>
                    <a:pt x="122" y="43"/>
                  </a:lnTo>
                  <a:lnTo>
                    <a:pt x="126" y="56"/>
                  </a:lnTo>
                  <a:lnTo>
                    <a:pt x="127" y="70"/>
                  </a:lnTo>
                  <a:lnTo>
                    <a:pt x="126" y="83"/>
                  </a:lnTo>
                  <a:lnTo>
                    <a:pt x="122" y="97"/>
                  </a:lnTo>
                  <a:lnTo>
                    <a:pt x="117" y="109"/>
                  </a:lnTo>
                  <a:lnTo>
                    <a:pt x="109" y="119"/>
                  </a:lnTo>
                  <a:lnTo>
                    <a:pt x="99" y="128"/>
                  </a:lnTo>
                  <a:lnTo>
                    <a:pt x="88" y="134"/>
                  </a:lnTo>
                  <a:lnTo>
                    <a:pt x="76" y="139"/>
                  </a:lnTo>
                  <a:lnTo>
                    <a:pt x="64" y="140"/>
                  </a:lnTo>
                  <a:lnTo>
                    <a:pt x="51" y="139"/>
                  </a:lnTo>
                  <a:lnTo>
                    <a:pt x="40" y="134"/>
                  </a:lnTo>
                  <a:lnTo>
                    <a:pt x="28" y="128"/>
                  </a:lnTo>
                  <a:lnTo>
                    <a:pt x="19" y="119"/>
                  </a:lnTo>
                  <a:lnTo>
                    <a:pt x="11" y="109"/>
                  </a:lnTo>
                  <a:lnTo>
                    <a:pt x="5" y="97"/>
                  </a:lnTo>
                  <a:lnTo>
                    <a:pt x="2" y="83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1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39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2211" y="3195"/>
              <a:ext cx="57" cy="63"/>
            </a:xfrm>
            <a:custGeom>
              <a:avLst/>
              <a:gdLst>
                <a:gd name="T0" fmla="*/ 57 w 115"/>
                <a:gd name="T1" fmla="*/ 0 h 125"/>
                <a:gd name="T2" fmla="*/ 69 w 115"/>
                <a:gd name="T3" fmla="*/ 1 h 125"/>
                <a:gd name="T4" fmla="*/ 80 w 115"/>
                <a:gd name="T5" fmla="*/ 4 h 125"/>
                <a:gd name="T6" fmla="*/ 90 w 115"/>
                <a:gd name="T7" fmla="*/ 10 h 125"/>
                <a:gd name="T8" fmla="*/ 99 w 115"/>
                <a:gd name="T9" fmla="*/ 18 h 125"/>
                <a:gd name="T10" fmla="*/ 106 w 115"/>
                <a:gd name="T11" fmla="*/ 27 h 125"/>
                <a:gd name="T12" fmla="*/ 110 w 115"/>
                <a:gd name="T13" fmla="*/ 38 h 125"/>
                <a:gd name="T14" fmla="*/ 114 w 115"/>
                <a:gd name="T15" fmla="*/ 49 h 125"/>
                <a:gd name="T16" fmla="*/ 115 w 115"/>
                <a:gd name="T17" fmla="*/ 62 h 125"/>
                <a:gd name="T18" fmla="*/ 114 w 115"/>
                <a:gd name="T19" fmla="*/ 75 h 125"/>
                <a:gd name="T20" fmla="*/ 110 w 115"/>
                <a:gd name="T21" fmla="*/ 87 h 125"/>
                <a:gd name="T22" fmla="*/ 106 w 115"/>
                <a:gd name="T23" fmla="*/ 98 h 125"/>
                <a:gd name="T24" fmla="*/ 99 w 115"/>
                <a:gd name="T25" fmla="*/ 107 h 125"/>
                <a:gd name="T26" fmla="*/ 90 w 115"/>
                <a:gd name="T27" fmla="*/ 115 h 125"/>
                <a:gd name="T28" fmla="*/ 80 w 115"/>
                <a:gd name="T29" fmla="*/ 121 h 125"/>
                <a:gd name="T30" fmla="*/ 69 w 115"/>
                <a:gd name="T31" fmla="*/ 124 h 125"/>
                <a:gd name="T32" fmla="*/ 57 w 115"/>
                <a:gd name="T33" fmla="*/ 125 h 125"/>
                <a:gd name="T34" fmla="*/ 46 w 115"/>
                <a:gd name="T35" fmla="*/ 124 h 125"/>
                <a:gd name="T36" fmla="*/ 35 w 115"/>
                <a:gd name="T37" fmla="*/ 121 h 125"/>
                <a:gd name="T38" fmla="*/ 25 w 115"/>
                <a:gd name="T39" fmla="*/ 115 h 125"/>
                <a:gd name="T40" fmla="*/ 17 w 115"/>
                <a:gd name="T41" fmla="*/ 107 h 125"/>
                <a:gd name="T42" fmla="*/ 10 w 115"/>
                <a:gd name="T43" fmla="*/ 98 h 125"/>
                <a:gd name="T44" fmla="*/ 4 w 115"/>
                <a:gd name="T45" fmla="*/ 87 h 125"/>
                <a:gd name="T46" fmla="*/ 1 w 115"/>
                <a:gd name="T47" fmla="*/ 75 h 125"/>
                <a:gd name="T48" fmla="*/ 0 w 115"/>
                <a:gd name="T49" fmla="*/ 62 h 125"/>
                <a:gd name="T50" fmla="*/ 1 w 115"/>
                <a:gd name="T51" fmla="*/ 49 h 125"/>
                <a:gd name="T52" fmla="*/ 4 w 115"/>
                <a:gd name="T53" fmla="*/ 38 h 125"/>
                <a:gd name="T54" fmla="*/ 10 w 115"/>
                <a:gd name="T55" fmla="*/ 27 h 125"/>
                <a:gd name="T56" fmla="*/ 17 w 115"/>
                <a:gd name="T57" fmla="*/ 18 h 125"/>
                <a:gd name="T58" fmla="*/ 25 w 115"/>
                <a:gd name="T59" fmla="*/ 10 h 125"/>
                <a:gd name="T60" fmla="*/ 35 w 115"/>
                <a:gd name="T61" fmla="*/ 4 h 125"/>
                <a:gd name="T62" fmla="*/ 46 w 115"/>
                <a:gd name="T63" fmla="*/ 1 h 125"/>
                <a:gd name="T64" fmla="*/ 57 w 115"/>
                <a:gd name="T6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5" h="125">
                  <a:moveTo>
                    <a:pt x="57" y="0"/>
                  </a:moveTo>
                  <a:lnTo>
                    <a:pt x="69" y="1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99" y="18"/>
                  </a:lnTo>
                  <a:lnTo>
                    <a:pt x="106" y="27"/>
                  </a:lnTo>
                  <a:lnTo>
                    <a:pt x="110" y="38"/>
                  </a:lnTo>
                  <a:lnTo>
                    <a:pt x="114" y="49"/>
                  </a:lnTo>
                  <a:lnTo>
                    <a:pt x="115" y="62"/>
                  </a:lnTo>
                  <a:lnTo>
                    <a:pt x="114" y="75"/>
                  </a:lnTo>
                  <a:lnTo>
                    <a:pt x="110" y="87"/>
                  </a:lnTo>
                  <a:lnTo>
                    <a:pt x="106" y="98"/>
                  </a:lnTo>
                  <a:lnTo>
                    <a:pt x="99" y="107"/>
                  </a:lnTo>
                  <a:lnTo>
                    <a:pt x="90" y="115"/>
                  </a:lnTo>
                  <a:lnTo>
                    <a:pt x="80" y="121"/>
                  </a:lnTo>
                  <a:lnTo>
                    <a:pt x="69" y="124"/>
                  </a:lnTo>
                  <a:lnTo>
                    <a:pt x="57" y="125"/>
                  </a:lnTo>
                  <a:lnTo>
                    <a:pt x="46" y="124"/>
                  </a:lnTo>
                  <a:lnTo>
                    <a:pt x="35" y="121"/>
                  </a:lnTo>
                  <a:lnTo>
                    <a:pt x="25" y="115"/>
                  </a:lnTo>
                  <a:lnTo>
                    <a:pt x="17" y="107"/>
                  </a:lnTo>
                  <a:lnTo>
                    <a:pt x="10" y="98"/>
                  </a:lnTo>
                  <a:lnTo>
                    <a:pt x="4" y="87"/>
                  </a:lnTo>
                  <a:lnTo>
                    <a:pt x="1" y="75"/>
                  </a:lnTo>
                  <a:lnTo>
                    <a:pt x="0" y="62"/>
                  </a:lnTo>
                  <a:lnTo>
                    <a:pt x="1" y="49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6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89B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2213" y="3196"/>
              <a:ext cx="51" cy="56"/>
            </a:xfrm>
            <a:custGeom>
              <a:avLst/>
              <a:gdLst>
                <a:gd name="T0" fmla="*/ 52 w 103"/>
                <a:gd name="T1" fmla="*/ 0 h 112"/>
                <a:gd name="T2" fmla="*/ 62 w 103"/>
                <a:gd name="T3" fmla="*/ 1 h 112"/>
                <a:gd name="T4" fmla="*/ 72 w 103"/>
                <a:gd name="T5" fmla="*/ 5 h 112"/>
                <a:gd name="T6" fmla="*/ 80 w 103"/>
                <a:gd name="T7" fmla="*/ 9 h 112"/>
                <a:gd name="T8" fmla="*/ 88 w 103"/>
                <a:gd name="T9" fmla="*/ 16 h 112"/>
                <a:gd name="T10" fmla="*/ 93 w 103"/>
                <a:gd name="T11" fmla="*/ 25 h 112"/>
                <a:gd name="T12" fmla="*/ 99 w 103"/>
                <a:gd name="T13" fmla="*/ 35 h 112"/>
                <a:gd name="T14" fmla="*/ 101 w 103"/>
                <a:gd name="T15" fmla="*/ 45 h 112"/>
                <a:gd name="T16" fmla="*/ 103 w 103"/>
                <a:gd name="T17" fmla="*/ 57 h 112"/>
                <a:gd name="T18" fmla="*/ 101 w 103"/>
                <a:gd name="T19" fmla="*/ 68 h 112"/>
                <a:gd name="T20" fmla="*/ 99 w 103"/>
                <a:gd name="T21" fmla="*/ 77 h 112"/>
                <a:gd name="T22" fmla="*/ 93 w 103"/>
                <a:gd name="T23" fmla="*/ 88 h 112"/>
                <a:gd name="T24" fmla="*/ 88 w 103"/>
                <a:gd name="T25" fmla="*/ 96 h 112"/>
                <a:gd name="T26" fmla="*/ 80 w 103"/>
                <a:gd name="T27" fmla="*/ 103 h 112"/>
                <a:gd name="T28" fmla="*/ 72 w 103"/>
                <a:gd name="T29" fmla="*/ 107 h 112"/>
                <a:gd name="T30" fmla="*/ 62 w 103"/>
                <a:gd name="T31" fmla="*/ 111 h 112"/>
                <a:gd name="T32" fmla="*/ 52 w 103"/>
                <a:gd name="T33" fmla="*/ 112 h 112"/>
                <a:gd name="T34" fmla="*/ 42 w 103"/>
                <a:gd name="T35" fmla="*/ 111 h 112"/>
                <a:gd name="T36" fmla="*/ 31 w 103"/>
                <a:gd name="T37" fmla="*/ 107 h 112"/>
                <a:gd name="T38" fmla="*/ 23 w 103"/>
                <a:gd name="T39" fmla="*/ 103 h 112"/>
                <a:gd name="T40" fmla="*/ 15 w 103"/>
                <a:gd name="T41" fmla="*/ 96 h 112"/>
                <a:gd name="T42" fmla="*/ 9 w 103"/>
                <a:gd name="T43" fmla="*/ 88 h 112"/>
                <a:gd name="T44" fmla="*/ 5 w 103"/>
                <a:gd name="T45" fmla="*/ 77 h 112"/>
                <a:gd name="T46" fmla="*/ 1 w 103"/>
                <a:gd name="T47" fmla="*/ 68 h 112"/>
                <a:gd name="T48" fmla="*/ 0 w 103"/>
                <a:gd name="T49" fmla="*/ 57 h 112"/>
                <a:gd name="T50" fmla="*/ 1 w 103"/>
                <a:gd name="T51" fmla="*/ 45 h 112"/>
                <a:gd name="T52" fmla="*/ 5 w 103"/>
                <a:gd name="T53" fmla="*/ 35 h 112"/>
                <a:gd name="T54" fmla="*/ 9 w 103"/>
                <a:gd name="T55" fmla="*/ 25 h 112"/>
                <a:gd name="T56" fmla="*/ 15 w 103"/>
                <a:gd name="T57" fmla="*/ 16 h 112"/>
                <a:gd name="T58" fmla="*/ 23 w 103"/>
                <a:gd name="T59" fmla="*/ 9 h 112"/>
                <a:gd name="T60" fmla="*/ 31 w 103"/>
                <a:gd name="T61" fmla="*/ 5 h 112"/>
                <a:gd name="T62" fmla="*/ 42 w 103"/>
                <a:gd name="T63" fmla="*/ 1 h 112"/>
                <a:gd name="T64" fmla="*/ 52 w 103"/>
                <a:gd name="T6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112">
                  <a:moveTo>
                    <a:pt x="52" y="0"/>
                  </a:moveTo>
                  <a:lnTo>
                    <a:pt x="62" y="1"/>
                  </a:lnTo>
                  <a:lnTo>
                    <a:pt x="72" y="5"/>
                  </a:lnTo>
                  <a:lnTo>
                    <a:pt x="80" y="9"/>
                  </a:lnTo>
                  <a:lnTo>
                    <a:pt x="88" y="16"/>
                  </a:lnTo>
                  <a:lnTo>
                    <a:pt x="93" y="25"/>
                  </a:lnTo>
                  <a:lnTo>
                    <a:pt x="99" y="35"/>
                  </a:lnTo>
                  <a:lnTo>
                    <a:pt x="101" y="45"/>
                  </a:lnTo>
                  <a:lnTo>
                    <a:pt x="103" y="57"/>
                  </a:lnTo>
                  <a:lnTo>
                    <a:pt x="101" y="68"/>
                  </a:lnTo>
                  <a:lnTo>
                    <a:pt x="99" y="77"/>
                  </a:lnTo>
                  <a:lnTo>
                    <a:pt x="93" y="88"/>
                  </a:lnTo>
                  <a:lnTo>
                    <a:pt x="88" y="96"/>
                  </a:lnTo>
                  <a:lnTo>
                    <a:pt x="80" y="103"/>
                  </a:lnTo>
                  <a:lnTo>
                    <a:pt x="72" y="107"/>
                  </a:lnTo>
                  <a:lnTo>
                    <a:pt x="62" y="111"/>
                  </a:lnTo>
                  <a:lnTo>
                    <a:pt x="52" y="112"/>
                  </a:lnTo>
                  <a:lnTo>
                    <a:pt x="42" y="111"/>
                  </a:lnTo>
                  <a:lnTo>
                    <a:pt x="31" y="107"/>
                  </a:lnTo>
                  <a:lnTo>
                    <a:pt x="23" y="103"/>
                  </a:lnTo>
                  <a:lnTo>
                    <a:pt x="15" y="96"/>
                  </a:lnTo>
                  <a:lnTo>
                    <a:pt x="9" y="88"/>
                  </a:lnTo>
                  <a:lnTo>
                    <a:pt x="5" y="77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5" y="35"/>
                  </a:lnTo>
                  <a:lnTo>
                    <a:pt x="9" y="25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2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DA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2214" y="3197"/>
              <a:ext cx="45" cy="50"/>
            </a:xfrm>
            <a:custGeom>
              <a:avLst/>
              <a:gdLst>
                <a:gd name="T0" fmla="*/ 44 w 89"/>
                <a:gd name="T1" fmla="*/ 0 h 99"/>
                <a:gd name="T2" fmla="*/ 54 w 89"/>
                <a:gd name="T3" fmla="*/ 2 h 99"/>
                <a:gd name="T4" fmla="*/ 62 w 89"/>
                <a:gd name="T5" fmla="*/ 4 h 99"/>
                <a:gd name="T6" fmla="*/ 70 w 89"/>
                <a:gd name="T7" fmla="*/ 8 h 99"/>
                <a:gd name="T8" fmla="*/ 76 w 89"/>
                <a:gd name="T9" fmla="*/ 14 h 99"/>
                <a:gd name="T10" fmla="*/ 81 w 89"/>
                <a:gd name="T11" fmla="*/ 22 h 99"/>
                <a:gd name="T12" fmla="*/ 86 w 89"/>
                <a:gd name="T13" fmla="*/ 30 h 99"/>
                <a:gd name="T14" fmla="*/ 88 w 89"/>
                <a:gd name="T15" fmla="*/ 40 h 99"/>
                <a:gd name="T16" fmla="*/ 89 w 89"/>
                <a:gd name="T17" fmla="*/ 50 h 99"/>
                <a:gd name="T18" fmla="*/ 88 w 89"/>
                <a:gd name="T19" fmla="*/ 59 h 99"/>
                <a:gd name="T20" fmla="*/ 86 w 89"/>
                <a:gd name="T21" fmla="*/ 68 h 99"/>
                <a:gd name="T22" fmla="*/ 81 w 89"/>
                <a:gd name="T23" fmla="*/ 78 h 99"/>
                <a:gd name="T24" fmla="*/ 76 w 89"/>
                <a:gd name="T25" fmla="*/ 84 h 99"/>
                <a:gd name="T26" fmla="*/ 70 w 89"/>
                <a:gd name="T27" fmla="*/ 90 h 99"/>
                <a:gd name="T28" fmla="*/ 62 w 89"/>
                <a:gd name="T29" fmla="*/ 96 h 99"/>
                <a:gd name="T30" fmla="*/ 54 w 89"/>
                <a:gd name="T31" fmla="*/ 98 h 99"/>
                <a:gd name="T32" fmla="*/ 44 w 89"/>
                <a:gd name="T33" fmla="*/ 99 h 99"/>
                <a:gd name="T34" fmla="*/ 35 w 89"/>
                <a:gd name="T35" fmla="*/ 98 h 99"/>
                <a:gd name="T36" fmla="*/ 27 w 89"/>
                <a:gd name="T37" fmla="*/ 96 h 99"/>
                <a:gd name="T38" fmla="*/ 19 w 89"/>
                <a:gd name="T39" fmla="*/ 90 h 99"/>
                <a:gd name="T40" fmla="*/ 12 w 89"/>
                <a:gd name="T41" fmla="*/ 84 h 99"/>
                <a:gd name="T42" fmla="*/ 8 w 89"/>
                <a:gd name="T43" fmla="*/ 78 h 99"/>
                <a:gd name="T44" fmla="*/ 3 w 89"/>
                <a:gd name="T45" fmla="*/ 68 h 99"/>
                <a:gd name="T46" fmla="*/ 1 w 89"/>
                <a:gd name="T47" fmla="*/ 59 h 99"/>
                <a:gd name="T48" fmla="*/ 0 w 89"/>
                <a:gd name="T49" fmla="*/ 50 h 99"/>
                <a:gd name="T50" fmla="*/ 1 w 89"/>
                <a:gd name="T51" fmla="*/ 40 h 99"/>
                <a:gd name="T52" fmla="*/ 3 w 89"/>
                <a:gd name="T53" fmla="*/ 30 h 99"/>
                <a:gd name="T54" fmla="*/ 8 w 89"/>
                <a:gd name="T55" fmla="*/ 22 h 99"/>
                <a:gd name="T56" fmla="*/ 12 w 89"/>
                <a:gd name="T57" fmla="*/ 14 h 99"/>
                <a:gd name="T58" fmla="*/ 19 w 89"/>
                <a:gd name="T59" fmla="*/ 8 h 99"/>
                <a:gd name="T60" fmla="*/ 27 w 89"/>
                <a:gd name="T61" fmla="*/ 4 h 99"/>
                <a:gd name="T62" fmla="*/ 35 w 89"/>
                <a:gd name="T63" fmla="*/ 2 h 99"/>
                <a:gd name="T64" fmla="*/ 44 w 89"/>
                <a:gd name="T6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99">
                  <a:moveTo>
                    <a:pt x="44" y="0"/>
                  </a:move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1" y="22"/>
                  </a:lnTo>
                  <a:lnTo>
                    <a:pt x="86" y="30"/>
                  </a:lnTo>
                  <a:lnTo>
                    <a:pt x="88" y="40"/>
                  </a:lnTo>
                  <a:lnTo>
                    <a:pt x="89" y="50"/>
                  </a:lnTo>
                  <a:lnTo>
                    <a:pt x="88" y="59"/>
                  </a:lnTo>
                  <a:lnTo>
                    <a:pt x="86" y="68"/>
                  </a:lnTo>
                  <a:lnTo>
                    <a:pt x="81" y="78"/>
                  </a:lnTo>
                  <a:lnTo>
                    <a:pt x="76" y="84"/>
                  </a:lnTo>
                  <a:lnTo>
                    <a:pt x="70" y="90"/>
                  </a:lnTo>
                  <a:lnTo>
                    <a:pt x="62" y="96"/>
                  </a:lnTo>
                  <a:lnTo>
                    <a:pt x="54" y="98"/>
                  </a:lnTo>
                  <a:lnTo>
                    <a:pt x="44" y="99"/>
                  </a:lnTo>
                  <a:lnTo>
                    <a:pt x="35" y="98"/>
                  </a:lnTo>
                  <a:lnTo>
                    <a:pt x="27" y="96"/>
                  </a:lnTo>
                  <a:lnTo>
                    <a:pt x="19" y="90"/>
                  </a:lnTo>
                  <a:lnTo>
                    <a:pt x="12" y="84"/>
                  </a:lnTo>
                  <a:lnTo>
                    <a:pt x="8" y="78"/>
                  </a:lnTo>
                  <a:lnTo>
                    <a:pt x="3" y="68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1" y="40"/>
                  </a:lnTo>
                  <a:lnTo>
                    <a:pt x="3" y="30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0A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2215" y="3198"/>
              <a:ext cx="40" cy="43"/>
            </a:xfrm>
            <a:custGeom>
              <a:avLst/>
              <a:gdLst>
                <a:gd name="T0" fmla="*/ 39 w 78"/>
                <a:gd name="T1" fmla="*/ 0 h 85"/>
                <a:gd name="T2" fmla="*/ 47 w 78"/>
                <a:gd name="T3" fmla="*/ 1 h 85"/>
                <a:gd name="T4" fmla="*/ 54 w 78"/>
                <a:gd name="T5" fmla="*/ 3 h 85"/>
                <a:gd name="T6" fmla="*/ 61 w 78"/>
                <a:gd name="T7" fmla="*/ 7 h 85"/>
                <a:gd name="T8" fmla="*/ 67 w 78"/>
                <a:gd name="T9" fmla="*/ 12 h 85"/>
                <a:gd name="T10" fmla="*/ 71 w 78"/>
                <a:gd name="T11" fmla="*/ 18 h 85"/>
                <a:gd name="T12" fmla="*/ 75 w 78"/>
                <a:gd name="T13" fmla="*/ 25 h 85"/>
                <a:gd name="T14" fmla="*/ 77 w 78"/>
                <a:gd name="T15" fmla="*/ 33 h 85"/>
                <a:gd name="T16" fmla="*/ 78 w 78"/>
                <a:gd name="T17" fmla="*/ 42 h 85"/>
                <a:gd name="T18" fmla="*/ 77 w 78"/>
                <a:gd name="T19" fmla="*/ 50 h 85"/>
                <a:gd name="T20" fmla="*/ 75 w 78"/>
                <a:gd name="T21" fmla="*/ 58 h 85"/>
                <a:gd name="T22" fmla="*/ 71 w 78"/>
                <a:gd name="T23" fmla="*/ 65 h 85"/>
                <a:gd name="T24" fmla="*/ 67 w 78"/>
                <a:gd name="T25" fmla="*/ 72 h 85"/>
                <a:gd name="T26" fmla="*/ 61 w 78"/>
                <a:gd name="T27" fmla="*/ 78 h 85"/>
                <a:gd name="T28" fmla="*/ 54 w 78"/>
                <a:gd name="T29" fmla="*/ 81 h 85"/>
                <a:gd name="T30" fmla="*/ 47 w 78"/>
                <a:gd name="T31" fmla="*/ 84 h 85"/>
                <a:gd name="T32" fmla="*/ 39 w 78"/>
                <a:gd name="T33" fmla="*/ 85 h 85"/>
                <a:gd name="T34" fmla="*/ 31 w 78"/>
                <a:gd name="T35" fmla="*/ 84 h 85"/>
                <a:gd name="T36" fmla="*/ 24 w 78"/>
                <a:gd name="T37" fmla="*/ 81 h 85"/>
                <a:gd name="T38" fmla="*/ 17 w 78"/>
                <a:gd name="T39" fmla="*/ 78 h 85"/>
                <a:gd name="T40" fmla="*/ 11 w 78"/>
                <a:gd name="T41" fmla="*/ 72 h 85"/>
                <a:gd name="T42" fmla="*/ 7 w 78"/>
                <a:gd name="T43" fmla="*/ 65 h 85"/>
                <a:gd name="T44" fmla="*/ 3 w 78"/>
                <a:gd name="T45" fmla="*/ 58 h 85"/>
                <a:gd name="T46" fmla="*/ 1 w 78"/>
                <a:gd name="T47" fmla="*/ 50 h 85"/>
                <a:gd name="T48" fmla="*/ 0 w 78"/>
                <a:gd name="T49" fmla="*/ 42 h 85"/>
                <a:gd name="T50" fmla="*/ 1 w 78"/>
                <a:gd name="T51" fmla="*/ 33 h 85"/>
                <a:gd name="T52" fmla="*/ 3 w 78"/>
                <a:gd name="T53" fmla="*/ 25 h 85"/>
                <a:gd name="T54" fmla="*/ 7 w 78"/>
                <a:gd name="T55" fmla="*/ 18 h 85"/>
                <a:gd name="T56" fmla="*/ 11 w 78"/>
                <a:gd name="T57" fmla="*/ 12 h 85"/>
                <a:gd name="T58" fmla="*/ 17 w 78"/>
                <a:gd name="T59" fmla="*/ 7 h 85"/>
                <a:gd name="T60" fmla="*/ 24 w 78"/>
                <a:gd name="T61" fmla="*/ 3 h 85"/>
                <a:gd name="T62" fmla="*/ 31 w 78"/>
                <a:gd name="T63" fmla="*/ 1 h 85"/>
                <a:gd name="T64" fmla="*/ 39 w 78"/>
                <a:gd name="T6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85">
                  <a:moveTo>
                    <a:pt x="39" y="0"/>
                  </a:moveTo>
                  <a:lnTo>
                    <a:pt x="47" y="1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7" y="12"/>
                  </a:lnTo>
                  <a:lnTo>
                    <a:pt x="71" y="18"/>
                  </a:lnTo>
                  <a:lnTo>
                    <a:pt x="75" y="25"/>
                  </a:lnTo>
                  <a:lnTo>
                    <a:pt x="77" y="33"/>
                  </a:lnTo>
                  <a:lnTo>
                    <a:pt x="78" y="42"/>
                  </a:lnTo>
                  <a:lnTo>
                    <a:pt x="77" y="50"/>
                  </a:lnTo>
                  <a:lnTo>
                    <a:pt x="75" y="58"/>
                  </a:lnTo>
                  <a:lnTo>
                    <a:pt x="71" y="65"/>
                  </a:lnTo>
                  <a:lnTo>
                    <a:pt x="67" y="72"/>
                  </a:lnTo>
                  <a:lnTo>
                    <a:pt x="61" y="78"/>
                  </a:lnTo>
                  <a:lnTo>
                    <a:pt x="54" y="81"/>
                  </a:lnTo>
                  <a:lnTo>
                    <a:pt x="47" y="84"/>
                  </a:lnTo>
                  <a:lnTo>
                    <a:pt x="39" y="85"/>
                  </a:lnTo>
                  <a:lnTo>
                    <a:pt x="31" y="84"/>
                  </a:lnTo>
                  <a:lnTo>
                    <a:pt x="24" y="81"/>
                  </a:lnTo>
                  <a:lnTo>
                    <a:pt x="17" y="78"/>
                  </a:lnTo>
                  <a:lnTo>
                    <a:pt x="11" y="72"/>
                  </a:lnTo>
                  <a:lnTo>
                    <a:pt x="7" y="65"/>
                  </a:lnTo>
                  <a:lnTo>
                    <a:pt x="3" y="58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5AD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2217" y="3199"/>
              <a:ext cx="33" cy="36"/>
            </a:xfrm>
            <a:custGeom>
              <a:avLst/>
              <a:gdLst>
                <a:gd name="T0" fmla="*/ 33 w 66"/>
                <a:gd name="T1" fmla="*/ 0 h 71"/>
                <a:gd name="T2" fmla="*/ 45 w 66"/>
                <a:gd name="T3" fmla="*/ 2 h 71"/>
                <a:gd name="T4" fmla="*/ 57 w 66"/>
                <a:gd name="T5" fmla="*/ 10 h 71"/>
                <a:gd name="T6" fmla="*/ 64 w 66"/>
                <a:gd name="T7" fmla="*/ 22 h 71"/>
                <a:gd name="T8" fmla="*/ 66 w 66"/>
                <a:gd name="T9" fmla="*/ 36 h 71"/>
                <a:gd name="T10" fmla="*/ 64 w 66"/>
                <a:gd name="T11" fmla="*/ 50 h 71"/>
                <a:gd name="T12" fmla="*/ 57 w 66"/>
                <a:gd name="T13" fmla="*/ 61 h 71"/>
                <a:gd name="T14" fmla="*/ 45 w 66"/>
                <a:gd name="T15" fmla="*/ 69 h 71"/>
                <a:gd name="T16" fmla="*/ 33 w 66"/>
                <a:gd name="T17" fmla="*/ 71 h 71"/>
                <a:gd name="T18" fmla="*/ 20 w 66"/>
                <a:gd name="T19" fmla="*/ 69 h 71"/>
                <a:gd name="T20" fmla="*/ 10 w 66"/>
                <a:gd name="T21" fmla="*/ 61 h 71"/>
                <a:gd name="T22" fmla="*/ 3 w 66"/>
                <a:gd name="T23" fmla="*/ 50 h 71"/>
                <a:gd name="T24" fmla="*/ 0 w 66"/>
                <a:gd name="T25" fmla="*/ 36 h 71"/>
                <a:gd name="T26" fmla="*/ 3 w 66"/>
                <a:gd name="T27" fmla="*/ 22 h 71"/>
                <a:gd name="T28" fmla="*/ 10 w 66"/>
                <a:gd name="T29" fmla="*/ 10 h 71"/>
                <a:gd name="T30" fmla="*/ 20 w 66"/>
                <a:gd name="T31" fmla="*/ 2 h 71"/>
                <a:gd name="T32" fmla="*/ 33 w 66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1">
                  <a:moveTo>
                    <a:pt x="33" y="0"/>
                  </a:moveTo>
                  <a:lnTo>
                    <a:pt x="45" y="2"/>
                  </a:lnTo>
                  <a:lnTo>
                    <a:pt x="57" y="10"/>
                  </a:lnTo>
                  <a:lnTo>
                    <a:pt x="64" y="22"/>
                  </a:lnTo>
                  <a:lnTo>
                    <a:pt x="66" y="36"/>
                  </a:lnTo>
                  <a:lnTo>
                    <a:pt x="64" y="50"/>
                  </a:lnTo>
                  <a:lnTo>
                    <a:pt x="57" y="61"/>
                  </a:lnTo>
                  <a:lnTo>
                    <a:pt x="45" y="69"/>
                  </a:lnTo>
                  <a:lnTo>
                    <a:pt x="33" y="71"/>
                  </a:lnTo>
                  <a:lnTo>
                    <a:pt x="20" y="69"/>
                  </a:lnTo>
                  <a:lnTo>
                    <a:pt x="10" y="61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2207" y="3323"/>
              <a:ext cx="40" cy="44"/>
            </a:xfrm>
            <a:custGeom>
              <a:avLst/>
              <a:gdLst>
                <a:gd name="T0" fmla="*/ 40 w 79"/>
                <a:gd name="T1" fmla="*/ 0 h 86"/>
                <a:gd name="T2" fmla="*/ 48 w 79"/>
                <a:gd name="T3" fmla="*/ 1 h 86"/>
                <a:gd name="T4" fmla="*/ 55 w 79"/>
                <a:gd name="T5" fmla="*/ 3 h 86"/>
                <a:gd name="T6" fmla="*/ 62 w 79"/>
                <a:gd name="T7" fmla="*/ 7 h 86"/>
                <a:gd name="T8" fmla="*/ 68 w 79"/>
                <a:gd name="T9" fmla="*/ 12 h 86"/>
                <a:gd name="T10" fmla="*/ 72 w 79"/>
                <a:gd name="T11" fmla="*/ 19 h 86"/>
                <a:gd name="T12" fmla="*/ 76 w 79"/>
                <a:gd name="T13" fmla="*/ 26 h 86"/>
                <a:gd name="T14" fmla="*/ 78 w 79"/>
                <a:gd name="T15" fmla="*/ 34 h 86"/>
                <a:gd name="T16" fmla="*/ 79 w 79"/>
                <a:gd name="T17" fmla="*/ 43 h 86"/>
                <a:gd name="T18" fmla="*/ 78 w 79"/>
                <a:gd name="T19" fmla="*/ 51 h 86"/>
                <a:gd name="T20" fmla="*/ 76 w 79"/>
                <a:gd name="T21" fmla="*/ 60 h 86"/>
                <a:gd name="T22" fmla="*/ 72 w 79"/>
                <a:gd name="T23" fmla="*/ 66 h 86"/>
                <a:gd name="T24" fmla="*/ 68 w 79"/>
                <a:gd name="T25" fmla="*/ 73 h 86"/>
                <a:gd name="T26" fmla="*/ 62 w 79"/>
                <a:gd name="T27" fmla="*/ 79 h 86"/>
                <a:gd name="T28" fmla="*/ 55 w 79"/>
                <a:gd name="T29" fmla="*/ 83 h 86"/>
                <a:gd name="T30" fmla="*/ 48 w 79"/>
                <a:gd name="T31" fmla="*/ 85 h 86"/>
                <a:gd name="T32" fmla="*/ 40 w 79"/>
                <a:gd name="T33" fmla="*/ 86 h 86"/>
                <a:gd name="T34" fmla="*/ 32 w 79"/>
                <a:gd name="T35" fmla="*/ 85 h 86"/>
                <a:gd name="T36" fmla="*/ 25 w 79"/>
                <a:gd name="T37" fmla="*/ 83 h 86"/>
                <a:gd name="T38" fmla="*/ 18 w 79"/>
                <a:gd name="T39" fmla="*/ 79 h 86"/>
                <a:gd name="T40" fmla="*/ 11 w 79"/>
                <a:gd name="T41" fmla="*/ 73 h 86"/>
                <a:gd name="T42" fmla="*/ 7 w 79"/>
                <a:gd name="T43" fmla="*/ 66 h 86"/>
                <a:gd name="T44" fmla="*/ 3 w 79"/>
                <a:gd name="T45" fmla="*/ 60 h 86"/>
                <a:gd name="T46" fmla="*/ 1 w 79"/>
                <a:gd name="T47" fmla="*/ 51 h 86"/>
                <a:gd name="T48" fmla="*/ 0 w 79"/>
                <a:gd name="T49" fmla="*/ 43 h 86"/>
                <a:gd name="T50" fmla="*/ 1 w 79"/>
                <a:gd name="T51" fmla="*/ 34 h 86"/>
                <a:gd name="T52" fmla="*/ 3 w 79"/>
                <a:gd name="T53" fmla="*/ 26 h 86"/>
                <a:gd name="T54" fmla="*/ 7 w 79"/>
                <a:gd name="T55" fmla="*/ 19 h 86"/>
                <a:gd name="T56" fmla="*/ 11 w 79"/>
                <a:gd name="T57" fmla="*/ 12 h 86"/>
                <a:gd name="T58" fmla="*/ 18 w 79"/>
                <a:gd name="T59" fmla="*/ 7 h 86"/>
                <a:gd name="T60" fmla="*/ 25 w 79"/>
                <a:gd name="T61" fmla="*/ 3 h 86"/>
                <a:gd name="T62" fmla="*/ 32 w 79"/>
                <a:gd name="T63" fmla="*/ 1 h 86"/>
                <a:gd name="T64" fmla="*/ 40 w 79"/>
                <a:gd name="T6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" h="86">
                  <a:moveTo>
                    <a:pt x="40" y="0"/>
                  </a:moveTo>
                  <a:lnTo>
                    <a:pt x="48" y="1"/>
                  </a:lnTo>
                  <a:lnTo>
                    <a:pt x="55" y="3"/>
                  </a:lnTo>
                  <a:lnTo>
                    <a:pt x="62" y="7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6"/>
                  </a:lnTo>
                  <a:lnTo>
                    <a:pt x="78" y="34"/>
                  </a:lnTo>
                  <a:lnTo>
                    <a:pt x="79" y="43"/>
                  </a:lnTo>
                  <a:lnTo>
                    <a:pt x="78" y="51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3"/>
                  </a:lnTo>
                  <a:lnTo>
                    <a:pt x="62" y="79"/>
                  </a:lnTo>
                  <a:lnTo>
                    <a:pt x="55" y="83"/>
                  </a:lnTo>
                  <a:lnTo>
                    <a:pt x="48" y="85"/>
                  </a:lnTo>
                  <a:lnTo>
                    <a:pt x="40" y="86"/>
                  </a:lnTo>
                  <a:lnTo>
                    <a:pt x="32" y="85"/>
                  </a:lnTo>
                  <a:lnTo>
                    <a:pt x="25" y="83"/>
                  </a:lnTo>
                  <a:lnTo>
                    <a:pt x="18" y="79"/>
                  </a:lnTo>
                  <a:lnTo>
                    <a:pt x="11" y="73"/>
                  </a:lnTo>
                  <a:lnTo>
                    <a:pt x="7" y="66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2208" y="3323"/>
              <a:ext cx="37" cy="42"/>
            </a:xfrm>
            <a:custGeom>
              <a:avLst/>
              <a:gdLst>
                <a:gd name="T0" fmla="*/ 38 w 75"/>
                <a:gd name="T1" fmla="*/ 0 h 83"/>
                <a:gd name="T2" fmla="*/ 46 w 75"/>
                <a:gd name="T3" fmla="*/ 1 h 83"/>
                <a:gd name="T4" fmla="*/ 53 w 75"/>
                <a:gd name="T5" fmla="*/ 3 h 83"/>
                <a:gd name="T6" fmla="*/ 59 w 75"/>
                <a:gd name="T7" fmla="*/ 7 h 83"/>
                <a:gd name="T8" fmla="*/ 64 w 75"/>
                <a:gd name="T9" fmla="*/ 11 h 83"/>
                <a:gd name="T10" fmla="*/ 69 w 75"/>
                <a:gd name="T11" fmla="*/ 18 h 83"/>
                <a:gd name="T12" fmla="*/ 72 w 75"/>
                <a:gd name="T13" fmla="*/ 25 h 83"/>
                <a:gd name="T14" fmla="*/ 74 w 75"/>
                <a:gd name="T15" fmla="*/ 33 h 83"/>
                <a:gd name="T16" fmla="*/ 75 w 75"/>
                <a:gd name="T17" fmla="*/ 41 h 83"/>
                <a:gd name="T18" fmla="*/ 74 w 75"/>
                <a:gd name="T19" fmla="*/ 49 h 83"/>
                <a:gd name="T20" fmla="*/ 72 w 75"/>
                <a:gd name="T21" fmla="*/ 57 h 83"/>
                <a:gd name="T22" fmla="*/ 69 w 75"/>
                <a:gd name="T23" fmla="*/ 64 h 83"/>
                <a:gd name="T24" fmla="*/ 64 w 75"/>
                <a:gd name="T25" fmla="*/ 70 h 83"/>
                <a:gd name="T26" fmla="*/ 59 w 75"/>
                <a:gd name="T27" fmla="*/ 76 h 83"/>
                <a:gd name="T28" fmla="*/ 53 w 75"/>
                <a:gd name="T29" fmla="*/ 79 h 83"/>
                <a:gd name="T30" fmla="*/ 46 w 75"/>
                <a:gd name="T31" fmla="*/ 81 h 83"/>
                <a:gd name="T32" fmla="*/ 38 w 75"/>
                <a:gd name="T33" fmla="*/ 83 h 83"/>
                <a:gd name="T34" fmla="*/ 30 w 75"/>
                <a:gd name="T35" fmla="*/ 81 h 83"/>
                <a:gd name="T36" fmla="*/ 23 w 75"/>
                <a:gd name="T37" fmla="*/ 79 h 83"/>
                <a:gd name="T38" fmla="*/ 17 w 75"/>
                <a:gd name="T39" fmla="*/ 76 h 83"/>
                <a:gd name="T40" fmla="*/ 11 w 75"/>
                <a:gd name="T41" fmla="*/ 70 h 83"/>
                <a:gd name="T42" fmla="*/ 7 w 75"/>
                <a:gd name="T43" fmla="*/ 64 h 83"/>
                <a:gd name="T44" fmla="*/ 3 w 75"/>
                <a:gd name="T45" fmla="*/ 57 h 83"/>
                <a:gd name="T46" fmla="*/ 1 w 75"/>
                <a:gd name="T47" fmla="*/ 49 h 83"/>
                <a:gd name="T48" fmla="*/ 0 w 75"/>
                <a:gd name="T49" fmla="*/ 41 h 83"/>
                <a:gd name="T50" fmla="*/ 1 w 75"/>
                <a:gd name="T51" fmla="*/ 33 h 83"/>
                <a:gd name="T52" fmla="*/ 3 w 75"/>
                <a:gd name="T53" fmla="*/ 25 h 83"/>
                <a:gd name="T54" fmla="*/ 7 w 75"/>
                <a:gd name="T55" fmla="*/ 18 h 83"/>
                <a:gd name="T56" fmla="*/ 11 w 75"/>
                <a:gd name="T57" fmla="*/ 11 h 83"/>
                <a:gd name="T58" fmla="*/ 17 w 75"/>
                <a:gd name="T59" fmla="*/ 7 h 83"/>
                <a:gd name="T60" fmla="*/ 23 w 75"/>
                <a:gd name="T61" fmla="*/ 3 h 83"/>
                <a:gd name="T62" fmla="*/ 30 w 75"/>
                <a:gd name="T63" fmla="*/ 1 h 83"/>
                <a:gd name="T64" fmla="*/ 38 w 75"/>
                <a:gd name="T6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3">
                  <a:moveTo>
                    <a:pt x="38" y="0"/>
                  </a:moveTo>
                  <a:lnTo>
                    <a:pt x="46" y="1"/>
                  </a:lnTo>
                  <a:lnTo>
                    <a:pt x="53" y="3"/>
                  </a:lnTo>
                  <a:lnTo>
                    <a:pt x="59" y="7"/>
                  </a:lnTo>
                  <a:lnTo>
                    <a:pt x="64" y="11"/>
                  </a:lnTo>
                  <a:lnTo>
                    <a:pt x="69" y="18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5" y="41"/>
                  </a:lnTo>
                  <a:lnTo>
                    <a:pt x="74" y="49"/>
                  </a:lnTo>
                  <a:lnTo>
                    <a:pt x="72" y="57"/>
                  </a:lnTo>
                  <a:lnTo>
                    <a:pt x="69" y="64"/>
                  </a:lnTo>
                  <a:lnTo>
                    <a:pt x="64" y="70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6" y="81"/>
                  </a:lnTo>
                  <a:lnTo>
                    <a:pt x="38" y="83"/>
                  </a:lnTo>
                  <a:lnTo>
                    <a:pt x="30" y="81"/>
                  </a:lnTo>
                  <a:lnTo>
                    <a:pt x="23" y="79"/>
                  </a:lnTo>
                  <a:lnTo>
                    <a:pt x="17" y="76"/>
                  </a:lnTo>
                  <a:lnTo>
                    <a:pt x="11" y="70"/>
                  </a:lnTo>
                  <a:lnTo>
                    <a:pt x="7" y="64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C72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2209" y="3324"/>
              <a:ext cx="35" cy="38"/>
            </a:xfrm>
            <a:custGeom>
              <a:avLst/>
              <a:gdLst>
                <a:gd name="T0" fmla="*/ 36 w 70"/>
                <a:gd name="T1" fmla="*/ 0 h 77"/>
                <a:gd name="T2" fmla="*/ 43 w 70"/>
                <a:gd name="T3" fmla="*/ 1 h 77"/>
                <a:gd name="T4" fmla="*/ 48 w 70"/>
                <a:gd name="T5" fmla="*/ 3 h 77"/>
                <a:gd name="T6" fmla="*/ 55 w 70"/>
                <a:gd name="T7" fmla="*/ 7 h 77"/>
                <a:gd name="T8" fmla="*/ 60 w 70"/>
                <a:gd name="T9" fmla="*/ 11 h 77"/>
                <a:gd name="T10" fmla="*/ 65 w 70"/>
                <a:gd name="T11" fmla="*/ 17 h 77"/>
                <a:gd name="T12" fmla="*/ 68 w 70"/>
                <a:gd name="T13" fmla="*/ 23 h 77"/>
                <a:gd name="T14" fmla="*/ 69 w 70"/>
                <a:gd name="T15" fmla="*/ 30 h 77"/>
                <a:gd name="T16" fmla="*/ 70 w 70"/>
                <a:gd name="T17" fmla="*/ 38 h 77"/>
                <a:gd name="T18" fmla="*/ 69 w 70"/>
                <a:gd name="T19" fmla="*/ 46 h 77"/>
                <a:gd name="T20" fmla="*/ 68 w 70"/>
                <a:gd name="T21" fmla="*/ 53 h 77"/>
                <a:gd name="T22" fmla="*/ 65 w 70"/>
                <a:gd name="T23" fmla="*/ 60 h 77"/>
                <a:gd name="T24" fmla="*/ 60 w 70"/>
                <a:gd name="T25" fmla="*/ 65 h 77"/>
                <a:gd name="T26" fmla="*/ 55 w 70"/>
                <a:gd name="T27" fmla="*/ 70 h 77"/>
                <a:gd name="T28" fmla="*/ 48 w 70"/>
                <a:gd name="T29" fmla="*/ 74 h 77"/>
                <a:gd name="T30" fmla="*/ 43 w 70"/>
                <a:gd name="T31" fmla="*/ 76 h 77"/>
                <a:gd name="T32" fmla="*/ 36 w 70"/>
                <a:gd name="T33" fmla="*/ 77 h 77"/>
                <a:gd name="T34" fmla="*/ 29 w 70"/>
                <a:gd name="T35" fmla="*/ 76 h 77"/>
                <a:gd name="T36" fmla="*/ 22 w 70"/>
                <a:gd name="T37" fmla="*/ 74 h 77"/>
                <a:gd name="T38" fmla="*/ 16 w 70"/>
                <a:gd name="T39" fmla="*/ 70 h 77"/>
                <a:gd name="T40" fmla="*/ 10 w 70"/>
                <a:gd name="T41" fmla="*/ 65 h 77"/>
                <a:gd name="T42" fmla="*/ 6 w 70"/>
                <a:gd name="T43" fmla="*/ 60 h 77"/>
                <a:gd name="T44" fmla="*/ 2 w 70"/>
                <a:gd name="T45" fmla="*/ 53 h 77"/>
                <a:gd name="T46" fmla="*/ 1 w 70"/>
                <a:gd name="T47" fmla="*/ 46 h 77"/>
                <a:gd name="T48" fmla="*/ 0 w 70"/>
                <a:gd name="T49" fmla="*/ 38 h 77"/>
                <a:gd name="T50" fmla="*/ 1 w 70"/>
                <a:gd name="T51" fmla="*/ 30 h 77"/>
                <a:gd name="T52" fmla="*/ 2 w 70"/>
                <a:gd name="T53" fmla="*/ 23 h 77"/>
                <a:gd name="T54" fmla="*/ 6 w 70"/>
                <a:gd name="T55" fmla="*/ 17 h 77"/>
                <a:gd name="T56" fmla="*/ 10 w 70"/>
                <a:gd name="T57" fmla="*/ 11 h 77"/>
                <a:gd name="T58" fmla="*/ 16 w 70"/>
                <a:gd name="T59" fmla="*/ 7 h 77"/>
                <a:gd name="T60" fmla="*/ 22 w 70"/>
                <a:gd name="T61" fmla="*/ 3 h 77"/>
                <a:gd name="T62" fmla="*/ 29 w 70"/>
                <a:gd name="T63" fmla="*/ 1 h 77"/>
                <a:gd name="T64" fmla="*/ 36 w 70"/>
                <a:gd name="T6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77">
                  <a:moveTo>
                    <a:pt x="36" y="0"/>
                  </a:moveTo>
                  <a:lnTo>
                    <a:pt x="43" y="1"/>
                  </a:lnTo>
                  <a:lnTo>
                    <a:pt x="48" y="3"/>
                  </a:lnTo>
                  <a:lnTo>
                    <a:pt x="55" y="7"/>
                  </a:lnTo>
                  <a:lnTo>
                    <a:pt x="60" y="11"/>
                  </a:lnTo>
                  <a:lnTo>
                    <a:pt x="65" y="17"/>
                  </a:lnTo>
                  <a:lnTo>
                    <a:pt x="68" y="23"/>
                  </a:lnTo>
                  <a:lnTo>
                    <a:pt x="69" y="30"/>
                  </a:lnTo>
                  <a:lnTo>
                    <a:pt x="70" y="38"/>
                  </a:lnTo>
                  <a:lnTo>
                    <a:pt x="69" y="46"/>
                  </a:lnTo>
                  <a:lnTo>
                    <a:pt x="68" y="53"/>
                  </a:lnTo>
                  <a:lnTo>
                    <a:pt x="65" y="60"/>
                  </a:lnTo>
                  <a:lnTo>
                    <a:pt x="60" y="65"/>
                  </a:lnTo>
                  <a:lnTo>
                    <a:pt x="55" y="70"/>
                  </a:lnTo>
                  <a:lnTo>
                    <a:pt x="48" y="74"/>
                  </a:lnTo>
                  <a:lnTo>
                    <a:pt x="43" y="76"/>
                  </a:lnTo>
                  <a:lnTo>
                    <a:pt x="36" y="77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6" y="70"/>
                  </a:lnTo>
                  <a:lnTo>
                    <a:pt x="10" y="65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17A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2209" y="3324"/>
              <a:ext cx="33" cy="36"/>
            </a:xfrm>
            <a:custGeom>
              <a:avLst/>
              <a:gdLst>
                <a:gd name="T0" fmla="*/ 34 w 66"/>
                <a:gd name="T1" fmla="*/ 0 h 71"/>
                <a:gd name="T2" fmla="*/ 46 w 66"/>
                <a:gd name="T3" fmla="*/ 2 h 71"/>
                <a:gd name="T4" fmla="*/ 57 w 66"/>
                <a:gd name="T5" fmla="*/ 10 h 71"/>
                <a:gd name="T6" fmla="*/ 64 w 66"/>
                <a:gd name="T7" fmla="*/ 22 h 71"/>
                <a:gd name="T8" fmla="*/ 66 w 66"/>
                <a:gd name="T9" fmla="*/ 36 h 71"/>
                <a:gd name="T10" fmla="*/ 64 w 66"/>
                <a:gd name="T11" fmla="*/ 49 h 71"/>
                <a:gd name="T12" fmla="*/ 57 w 66"/>
                <a:gd name="T13" fmla="*/ 61 h 71"/>
                <a:gd name="T14" fmla="*/ 46 w 66"/>
                <a:gd name="T15" fmla="*/ 69 h 71"/>
                <a:gd name="T16" fmla="*/ 34 w 66"/>
                <a:gd name="T17" fmla="*/ 71 h 71"/>
                <a:gd name="T18" fmla="*/ 21 w 66"/>
                <a:gd name="T19" fmla="*/ 69 h 71"/>
                <a:gd name="T20" fmla="*/ 11 w 66"/>
                <a:gd name="T21" fmla="*/ 61 h 71"/>
                <a:gd name="T22" fmla="*/ 3 w 66"/>
                <a:gd name="T23" fmla="*/ 49 h 71"/>
                <a:gd name="T24" fmla="*/ 0 w 66"/>
                <a:gd name="T25" fmla="*/ 36 h 71"/>
                <a:gd name="T26" fmla="*/ 3 w 66"/>
                <a:gd name="T27" fmla="*/ 22 h 71"/>
                <a:gd name="T28" fmla="*/ 11 w 66"/>
                <a:gd name="T29" fmla="*/ 10 h 71"/>
                <a:gd name="T30" fmla="*/ 21 w 66"/>
                <a:gd name="T31" fmla="*/ 2 h 71"/>
                <a:gd name="T32" fmla="*/ 34 w 66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1">
                  <a:moveTo>
                    <a:pt x="34" y="0"/>
                  </a:moveTo>
                  <a:lnTo>
                    <a:pt x="46" y="2"/>
                  </a:lnTo>
                  <a:lnTo>
                    <a:pt x="57" y="10"/>
                  </a:lnTo>
                  <a:lnTo>
                    <a:pt x="64" y="22"/>
                  </a:lnTo>
                  <a:lnTo>
                    <a:pt x="66" y="36"/>
                  </a:lnTo>
                  <a:lnTo>
                    <a:pt x="64" y="49"/>
                  </a:lnTo>
                  <a:lnTo>
                    <a:pt x="57" y="61"/>
                  </a:lnTo>
                  <a:lnTo>
                    <a:pt x="46" y="69"/>
                  </a:lnTo>
                  <a:lnTo>
                    <a:pt x="34" y="71"/>
                  </a:lnTo>
                  <a:lnTo>
                    <a:pt x="21" y="69"/>
                  </a:lnTo>
                  <a:lnTo>
                    <a:pt x="11" y="61"/>
                  </a:lnTo>
                  <a:lnTo>
                    <a:pt x="3" y="49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47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2210" y="3325"/>
              <a:ext cx="30" cy="33"/>
            </a:xfrm>
            <a:custGeom>
              <a:avLst/>
              <a:gdLst>
                <a:gd name="T0" fmla="*/ 30 w 61"/>
                <a:gd name="T1" fmla="*/ 0 h 66"/>
                <a:gd name="T2" fmla="*/ 43 w 61"/>
                <a:gd name="T3" fmla="*/ 2 h 66"/>
                <a:gd name="T4" fmla="*/ 52 w 61"/>
                <a:gd name="T5" fmla="*/ 9 h 66"/>
                <a:gd name="T6" fmla="*/ 59 w 61"/>
                <a:gd name="T7" fmla="*/ 20 h 66"/>
                <a:gd name="T8" fmla="*/ 61 w 61"/>
                <a:gd name="T9" fmla="*/ 32 h 66"/>
                <a:gd name="T10" fmla="*/ 59 w 61"/>
                <a:gd name="T11" fmla="*/ 45 h 66"/>
                <a:gd name="T12" fmla="*/ 52 w 61"/>
                <a:gd name="T13" fmla="*/ 55 h 66"/>
                <a:gd name="T14" fmla="*/ 43 w 61"/>
                <a:gd name="T15" fmla="*/ 63 h 66"/>
                <a:gd name="T16" fmla="*/ 30 w 61"/>
                <a:gd name="T17" fmla="*/ 66 h 66"/>
                <a:gd name="T18" fmla="*/ 19 w 61"/>
                <a:gd name="T19" fmla="*/ 63 h 66"/>
                <a:gd name="T20" fmla="*/ 10 w 61"/>
                <a:gd name="T21" fmla="*/ 55 h 66"/>
                <a:gd name="T22" fmla="*/ 3 w 61"/>
                <a:gd name="T23" fmla="*/ 45 h 66"/>
                <a:gd name="T24" fmla="*/ 0 w 61"/>
                <a:gd name="T25" fmla="*/ 32 h 66"/>
                <a:gd name="T26" fmla="*/ 3 w 61"/>
                <a:gd name="T27" fmla="*/ 20 h 66"/>
                <a:gd name="T28" fmla="*/ 10 w 61"/>
                <a:gd name="T29" fmla="*/ 9 h 66"/>
                <a:gd name="T30" fmla="*/ 19 w 61"/>
                <a:gd name="T31" fmla="*/ 2 h 66"/>
                <a:gd name="T32" fmla="*/ 30 w 61"/>
                <a:gd name="T3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6">
                  <a:moveTo>
                    <a:pt x="30" y="0"/>
                  </a:moveTo>
                  <a:lnTo>
                    <a:pt x="43" y="2"/>
                  </a:lnTo>
                  <a:lnTo>
                    <a:pt x="52" y="9"/>
                  </a:lnTo>
                  <a:lnTo>
                    <a:pt x="59" y="20"/>
                  </a:lnTo>
                  <a:lnTo>
                    <a:pt x="61" y="32"/>
                  </a:lnTo>
                  <a:lnTo>
                    <a:pt x="59" y="45"/>
                  </a:lnTo>
                  <a:lnTo>
                    <a:pt x="52" y="55"/>
                  </a:lnTo>
                  <a:lnTo>
                    <a:pt x="43" y="63"/>
                  </a:lnTo>
                  <a:lnTo>
                    <a:pt x="30" y="66"/>
                  </a:lnTo>
                  <a:lnTo>
                    <a:pt x="19" y="63"/>
                  </a:lnTo>
                  <a:lnTo>
                    <a:pt x="10" y="55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10" y="9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98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2210" y="3326"/>
              <a:ext cx="28" cy="30"/>
            </a:xfrm>
            <a:custGeom>
              <a:avLst/>
              <a:gdLst>
                <a:gd name="T0" fmla="*/ 27 w 55"/>
                <a:gd name="T1" fmla="*/ 0 h 60"/>
                <a:gd name="T2" fmla="*/ 39 w 55"/>
                <a:gd name="T3" fmla="*/ 3 h 60"/>
                <a:gd name="T4" fmla="*/ 47 w 55"/>
                <a:gd name="T5" fmla="*/ 8 h 60"/>
                <a:gd name="T6" fmla="*/ 52 w 55"/>
                <a:gd name="T7" fmla="*/ 19 h 60"/>
                <a:gd name="T8" fmla="*/ 55 w 55"/>
                <a:gd name="T9" fmla="*/ 30 h 60"/>
                <a:gd name="T10" fmla="*/ 52 w 55"/>
                <a:gd name="T11" fmla="*/ 42 h 60"/>
                <a:gd name="T12" fmla="*/ 47 w 55"/>
                <a:gd name="T13" fmla="*/ 51 h 60"/>
                <a:gd name="T14" fmla="*/ 39 w 55"/>
                <a:gd name="T15" fmla="*/ 58 h 60"/>
                <a:gd name="T16" fmla="*/ 27 w 55"/>
                <a:gd name="T17" fmla="*/ 60 h 60"/>
                <a:gd name="T18" fmla="*/ 17 w 55"/>
                <a:gd name="T19" fmla="*/ 58 h 60"/>
                <a:gd name="T20" fmla="*/ 8 w 55"/>
                <a:gd name="T21" fmla="*/ 51 h 60"/>
                <a:gd name="T22" fmla="*/ 2 w 55"/>
                <a:gd name="T23" fmla="*/ 42 h 60"/>
                <a:gd name="T24" fmla="*/ 0 w 55"/>
                <a:gd name="T25" fmla="*/ 30 h 60"/>
                <a:gd name="T26" fmla="*/ 2 w 55"/>
                <a:gd name="T27" fmla="*/ 19 h 60"/>
                <a:gd name="T28" fmla="*/ 8 w 55"/>
                <a:gd name="T29" fmla="*/ 8 h 60"/>
                <a:gd name="T30" fmla="*/ 17 w 55"/>
                <a:gd name="T31" fmla="*/ 3 h 60"/>
                <a:gd name="T32" fmla="*/ 27 w 55"/>
                <a:gd name="T3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60">
                  <a:moveTo>
                    <a:pt x="27" y="0"/>
                  </a:moveTo>
                  <a:lnTo>
                    <a:pt x="39" y="3"/>
                  </a:lnTo>
                  <a:lnTo>
                    <a:pt x="47" y="8"/>
                  </a:lnTo>
                  <a:lnTo>
                    <a:pt x="52" y="19"/>
                  </a:lnTo>
                  <a:lnTo>
                    <a:pt x="55" y="30"/>
                  </a:lnTo>
                  <a:lnTo>
                    <a:pt x="52" y="42"/>
                  </a:lnTo>
                  <a:lnTo>
                    <a:pt x="47" y="51"/>
                  </a:lnTo>
                  <a:lnTo>
                    <a:pt x="39" y="58"/>
                  </a:lnTo>
                  <a:lnTo>
                    <a:pt x="27" y="60"/>
                  </a:lnTo>
                  <a:lnTo>
                    <a:pt x="17" y="58"/>
                  </a:lnTo>
                  <a:lnTo>
                    <a:pt x="8" y="51"/>
                  </a:lnTo>
                  <a:lnTo>
                    <a:pt x="2" y="42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7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E8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2211" y="3326"/>
              <a:ext cx="25" cy="27"/>
            </a:xfrm>
            <a:custGeom>
              <a:avLst/>
              <a:gdLst>
                <a:gd name="T0" fmla="*/ 25 w 50"/>
                <a:gd name="T1" fmla="*/ 0 h 56"/>
                <a:gd name="T2" fmla="*/ 35 w 50"/>
                <a:gd name="T3" fmla="*/ 3 h 56"/>
                <a:gd name="T4" fmla="*/ 43 w 50"/>
                <a:gd name="T5" fmla="*/ 8 h 56"/>
                <a:gd name="T6" fmla="*/ 48 w 50"/>
                <a:gd name="T7" fmla="*/ 18 h 56"/>
                <a:gd name="T8" fmla="*/ 50 w 50"/>
                <a:gd name="T9" fmla="*/ 28 h 56"/>
                <a:gd name="T10" fmla="*/ 48 w 50"/>
                <a:gd name="T11" fmla="*/ 38 h 56"/>
                <a:gd name="T12" fmla="*/ 43 w 50"/>
                <a:gd name="T13" fmla="*/ 47 h 56"/>
                <a:gd name="T14" fmla="*/ 35 w 50"/>
                <a:gd name="T15" fmla="*/ 53 h 56"/>
                <a:gd name="T16" fmla="*/ 25 w 50"/>
                <a:gd name="T17" fmla="*/ 56 h 56"/>
                <a:gd name="T18" fmla="*/ 16 w 50"/>
                <a:gd name="T19" fmla="*/ 53 h 56"/>
                <a:gd name="T20" fmla="*/ 8 w 50"/>
                <a:gd name="T21" fmla="*/ 47 h 56"/>
                <a:gd name="T22" fmla="*/ 2 w 50"/>
                <a:gd name="T23" fmla="*/ 38 h 56"/>
                <a:gd name="T24" fmla="*/ 0 w 50"/>
                <a:gd name="T25" fmla="*/ 28 h 56"/>
                <a:gd name="T26" fmla="*/ 2 w 50"/>
                <a:gd name="T27" fmla="*/ 18 h 56"/>
                <a:gd name="T28" fmla="*/ 8 w 50"/>
                <a:gd name="T29" fmla="*/ 8 h 56"/>
                <a:gd name="T30" fmla="*/ 16 w 50"/>
                <a:gd name="T31" fmla="*/ 3 h 56"/>
                <a:gd name="T32" fmla="*/ 25 w 50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6">
                  <a:moveTo>
                    <a:pt x="25" y="0"/>
                  </a:moveTo>
                  <a:lnTo>
                    <a:pt x="35" y="3"/>
                  </a:lnTo>
                  <a:lnTo>
                    <a:pt x="43" y="8"/>
                  </a:lnTo>
                  <a:lnTo>
                    <a:pt x="48" y="18"/>
                  </a:lnTo>
                  <a:lnTo>
                    <a:pt x="50" y="28"/>
                  </a:lnTo>
                  <a:lnTo>
                    <a:pt x="48" y="38"/>
                  </a:lnTo>
                  <a:lnTo>
                    <a:pt x="43" y="47"/>
                  </a:lnTo>
                  <a:lnTo>
                    <a:pt x="35" y="53"/>
                  </a:lnTo>
                  <a:lnTo>
                    <a:pt x="25" y="56"/>
                  </a:lnTo>
                  <a:lnTo>
                    <a:pt x="16" y="53"/>
                  </a:lnTo>
                  <a:lnTo>
                    <a:pt x="8" y="47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6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39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2211" y="3326"/>
              <a:ext cx="23" cy="25"/>
            </a:xfrm>
            <a:custGeom>
              <a:avLst/>
              <a:gdLst>
                <a:gd name="T0" fmla="*/ 23 w 46"/>
                <a:gd name="T1" fmla="*/ 0 h 50"/>
                <a:gd name="T2" fmla="*/ 32 w 46"/>
                <a:gd name="T3" fmla="*/ 3 h 50"/>
                <a:gd name="T4" fmla="*/ 39 w 46"/>
                <a:gd name="T5" fmla="*/ 7 h 50"/>
                <a:gd name="T6" fmla="*/ 44 w 46"/>
                <a:gd name="T7" fmla="*/ 15 h 50"/>
                <a:gd name="T8" fmla="*/ 46 w 46"/>
                <a:gd name="T9" fmla="*/ 26 h 50"/>
                <a:gd name="T10" fmla="*/ 44 w 46"/>
                <a:gd name="T11" fmla="*/ 35 h 50"/>
                <a:gd name="T12" fmla="*/ 39 w 46"/>
                <a:gd name="T13" fmla="*/ 43 h 50"/>
                <a:gd name="T14" fmla="*/ 32 w 46"/>
                <a:gd name="T15" fmla="*/ 48 h 50"/>
                <a:gd name="T16" fmla="*/ 23 w 46"/>
                <a:gd name="T17" fmla="*/ 50 h 50"/>
                <a:gd name="T18" fmla="*/ 14 w 46"/>
                <a:gd name="T19" fmla="*/ 48 h 50"/>
                <a:gd name="T20" fmla="*/ 7 w 46"/>
                <a:gd name="T21" fmla="*/ 43 h 50"/>
                <a:gd name="T22" fmla="*/ 2 w 46"/>
                <a:gd name="T23" fmla="*/ 35 h 50"/>
                <a:gd name="T24" fmla="*/ 0 w 46"/>
                <a:gd name="T25" fmla="*/ 26 h 50"/>
                <a:gd name="T26" fmla="*/ 2 w 46"/>
                <a:gd name="T27" fmla="*/ 15 h 50"/>
                <a:gd name="T28" fmla="*/ 7 w 46"/>
                <a:gd name="T29" fmla="*/ 7 h 50"/>
                <a:gd name="T30" fmla="*/ 14 w 46"/>
                <a:gd name="T31" fmla="*/ 3 h 50"/>
                <a:gd name="T32" fmla="*/ 23 w 46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0">
                  <a:moveTo>
                    <a:pt x="23" y="0"/>
                  </a:moveTo>
                  <a:lnTo>
                    <a:pt x="32" y="3"/>
                  </a:lnTo>
                  <a:lnTo>
                    <a:pt x="39" y="7"/>
                  </a:lnTo>
                  <a:lnTo>
                    <a:pt x="44" y="15"/>
                  </a:lnTo>
                  <a:lnTo>
                    <a:pt x="46" y="26"/>
                  </a:lnTo>
                  <a:lnTo>
                    <a:pt x="44" y="35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3" y="50"/>
                  </a:lnTo>
                  <a:lnTo>
                    <a:pt x="14" y="48"/>
                  </a:lnTo>
                  <a:lnTo>
                    <a:pt x="7" y="43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89B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2213" y="3327"/>
              <a:ext cx="20" cy="22"/>
            </a:xfrm>
            <a:custGeom>
              <a:avLst/>
              <a:gdLst>
                <a:gd name="T0" fmla="*/ 20 w 40"/>
                <a:gd name="T1" fmla="*/ 0 h 43"/>
                <a:gd name="T2" fmla="*/ 28 w 40"/>
                <a:gd name="T3" fmla="*/ 2 h 43"/>
                <a:gd name="T4" fmla="*/ 35 w 40"/>
                <a:gd name="T5" fmla="*/ 6 h 43"/>
                <a:gd name="T6" fmla="*/ 39 w 40"/>
                <a:gd name="T7" fmla="*/ 13 h 43"/>
                <a:gd name="T8" fmla="*/ 40 w 40"/>
                <a:gd name="T9" fmla="*/ 21 h 43"/>
                <a:gd name="T10" fmla="*/ 39 w 40"/>
                <a:gd name="T11" fmla="*/ 31 h 43"/>
                <a:gd name="T12" fmla="*/ 35 w 40"/>
                <a:gd name="T13" fmla="*/ 38 h 43"/>
                <a:gd name="T14" fmla="*/ 28 w 40"/>
                <a:gd name="T15" fmla="*/ 42 h 43"/>
                <a:gd name="T16" fmla="*/ 20 w 40"/>
                <a:gd name="T17" fmla="*/ 43 h 43"/>
                <a:gd name="T18" fmla="*/ 12 w 40"/>
                <a:gd name="T19" fmla="*/ 42 h 43"/>
                <a:gd name="T20" fmla="*/ 6 w 40"/>
                <a:gd name="T21" fmla="*/ 38 h 43"/>
                <a:gd name="T22" fmla="*/ 1 w 40"/>
                <a:gd name="T23" fmla="*/ 31 h 43"/>
                <a:gd name="T24" fmla="*/ 0 w 40"/>
                <a:gd name="T25" fmla="*/ 21 h 43"/>
                <a:gd name="T26" fmla="*/ 1 w 40"/>
                <a:gd name="T27" fmla="*/ 13 h 43"/>
                <a:gd name="T28" fmla="*/ 6 w 40"/>
                <a:gd name="T29" fmla="*/ 6 h 43"/>
                <a:gd name="T30" fmla="*/ 12 w 40"/>
                <a:gd name="T31" fmla="*/ 2 h 43"/>
                <a:gd name="T32" fmla="*/ 20 w 40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3">
                  <a:moveTo>
                    <a:pt x="20" y="0"/>
                  </a:moveTo>
                  <a:lnTo>
                    <a:pt x="28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40" y="21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28" y="42"/>
                  </a:lnTo>
                  <a:lnTo>
                    <a:pt x="20" y="43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1" y="31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DA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2213" y="3327"/>
              <a:ext cx="18" cy="20"/>
            </a:xfrm>
            <a:custGeom>
              <a:avLst/>
              <a:gdLst>
                <a:gd name="T0" fmla="*/ 18 w 36"/>
                <a:gd name="T1" fmla="*/ 0 h 39"/>
                <a:gd name="T2" fmla="*/ 24 w 36"/>
                <a:gd name="T3" fmla="*/ 1 h 39"/>
                <a:gd name="T4" fmla="*/ 30 w 36"/>
                <a:gd name="T5" fmla="*/ 5 h 39"/>
                <a:gd name="T6" fmla="*/ 35 w 36"/>
                <a:gd name="T7" fmla="*/ 11 h 39"/>
                <a:gd name="T8" fmla="*/ 36 w 36"/>
                <a:gd name="T9" fmla="*/ 19 h 39"/>
                <a:gd name="T10" fmla="*/ 35 w 36"/>
                <a:gd name="T11" fmla="*/ 26 h 39"/>
                <a:gd name="T12" fmla="*/ 30 w 36"/>
                <a:gd name="T13" fmla="*/ 33 h 39"/>
                <a:gd name="T14" fmla="*/ 24 w 36"/>
                <a:gd name="T15" fmla="*/ 38 h 39"/>
                <a:gd name="T16" fmla="*/ 18 w 36"/>
                <a:gd name="T17" fmla="*/ 39 h 39"/>
                <a:gd name="T18" fmla="*/ 11 w 36"/>
                <a:gd name="T19" fmla="*/ 38 h 39"/>
                <a:gd name="T20" fmla="*/ 6 w 36"/>
                <a:gd name="T21" fmla="*/ 33 h 39"/>
                <a:gd name="T22" fmla="*/ 1 w 36"/>
                <a:gd name="T23" fmla="*/ 26 h 39"/>
                <a:gd name="T24" fmla="*/ 0 w 36"/>
                <a:gd name="T25" fmla="*/ 19 h 39"/>
                <a:gd name="T26" fmla="*/ 1 w 36"/>
                <a:gd name="T27" fmla="*/ 11 h 39"/>
                <a:gd name="T28" fmla="*/ 6 w 36"/>
                <a:gd name="T29" fmla="*/ 5 h 39"/>
                <a:gd name="T30" fmla="*/ 11 w 36"/>
                <a:gd name="T31" fmla="*/ 1 h 39"/>
                <a:gd name="T32" fmla="*/ 18 w 36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9">
                  <a:moveTo>
                    <a:pt x="18" y="0"/>
                  </a:moveTo>
                  <a:lnTo>
                    <a:pt x="24" y="1"/>
                  </a:lnTo>
                  <a:lnTo>
                    <a:pt x="30" y="5"/>
                  </a:lnTo>
                  <a:lnTo>
                    <a:pt x="35" y="11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0" y="33"/>
                  </a:lnTo>
                  <a:lnTo>
                    <a:pt x="24" y="38"/>
                  </a:lnTo>
                  <a:lnTo>
                    <a:pt x="18" y="39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0A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2214" y="3327"/>
              <a:ext cx="15" cy="18"/>
            </a:xfrm>
            <a:custGeom>
              <a:avLst/>
              <a:gdLst>
                <a:gd name="T0" fmla="*/ 15 w 30"/>
                <a:gd name="T1" fmla="*/ 0 h 34"/>
                <a:gd name="T2" fmla="*/ 21 w 30"/>
                <a:gd name="T3" fmla="*/ 1 h 34"/>
                <a:gd name="T4" fmla="*/ 26 w 30"/>
                <a:gd name="T5" fmla="*/ 4 h 34"/>
                <a:gd name="T6" fmla="*/ 29 w 30"/>
                <a:gd name="T7" fmla="*/ 10 h 34"/>
                <a:gd name="T8" fmla="*/ 30 w 30"/>
                <a:gd name="T9" fmla="*/ 17 h 34"/>
                <a:gd name="T10" fmla="*/ 29 w 30"/>
                <a:gd name="T11" fmla="*/ 24 h 34"/>
                <a:gd name="T12" fmla="*/ 26 w 30"/>
                <a:gd name="T13" fmla="*/ 29 h 34"/>
                <a:gd name="T14" fmla="*/ 21 w 30"/>
                <a:gd name="T15" fmla="*/ 33 h 34"/>
                <a:gd name="T16" fmla="*/ 15 w 30"/>
                <a:gd name="T17" fmla="*/ 34 h 34"/>
                <a:gd name="T18" fmla="*/ 10 w 30"/>
                <a:gd name="T19" fmla="*/ 33 h 34"/>
                <a:gd name="T20" fmla="*/ 5 w 30"/>
                <a:gd name="T21" fmla="*/ 29 h 34"/>
                <a:gd name="T22" fmla="*/ 2 w 30"/>
                <a:gd name="T23" fmla="*/ 24 h 34"/>
                <a:gd name="T24" fmla="*/ 0 w 30"/>
                <a:gd name="T25" fmla="*/ 17 h 34"/>
                <a:gd name="T26" fmla="*/ 2 w 30"/>
                <a:gd name="T27" fmla="*/ 10 h 34"/>
                <a:gd name="T28" fmla="*/ 5 w 30"/>
                <a:gd name="T29" fmla="*/ 4 h 34"/>
                <a:gd name="T30" fmla="*/ 10 w 30"/>
                <a:gd name="T31" fmla="*/ 1 h 34"/>
                <a:gd name="T32" fmla="*/ 15 w 30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4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7"/>
                  </a:lnTo>
                  <a:lnTo>
                    <a:pt x="29" y="24"/>
                  </a:lnTo>
                  <a:lnTo>
                    <a:pt x="26" y="29"/>
                  </a:lnTo>
                  <a:lnTo>
                    <a:pt x="21" y="33"/>
                  </a:lnTo>
                  <a:lnTo>
                    <a:pt x="15" y="34"/>
                  </a:lnTo>
                  <a:lnTo>
                    <a:pt x="10" y="33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5AD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2214" y="3328"/>
              <a:ext cx="13" cy="14"/>
            </a:xfrm>
            <a:custGeom>
              <a:avLst/>
              <a:gdLst>
                <a:gd name="T0" fmla="*/ 12 w 25"/>
                <a:gd name="T1" fmla="*/ 0 h 29"/>
                <a:gd name="T2" fmla="*/ 17 w 25"/>
                <a:gd name="T3" fmla="*/ 1 h 29"/>
                <a:gd name="T4" fmla="*/ 21 w 25"/>
                <a:gd name="T5" fmla="*/ 4 h 29"/>
                <a:gd name="T6" fmla="*/ 24 w 25"/>
                <a:gd name="T7" fmla="*/ 9 h 29"/>
                <a:gd name="T8" fmla="*/ 25 w 25"/>
                <a:gd name="T9" fmla="*/ 14 h 29"/>
                <a:gd name="T10" fmla="*/ 24 w 25"/>
                <a:gd name="T11" fmla="*/ 19 h 29"/>
                <a:gd name="T12" fmla="*/ 21 w 25"/>
                <a:gd name="T13" fmla="*/ 24 h 29"/>
                <a:gd name="T14" fmla="*/ 17 w 25"/>
                <a:gd name="T15" fmla="*/ 28 h 29"/>
                <a:gd name="T16" fmla="*/ 12 w 25"/>
                <a:gd name="T17" fmla="*/ 29 h 29"/>
                <a:gd name="T18" fmla="*/ 8 w 25"/>
                <a:gd name="T19" fmla="*/ 28 h 29"/>
                <a:gd name="T20" fmla="*/ 3 w 25"/>
                <a:gd name="T21" fmla="*/ 24 h 29"/>
                <a:gd name="T22" fmla="*/ 1 w 25"/>
                <a:gd name="T23" fmla="*/ 19 h 29"/>
                <a:gd name="T24" fmla="*/ 0 w 25"/>
                <a:gd name="T25" fmla="*/ 14 h 29"/>
                <a:gd name="T26" fmla="*/ 1 w 25"/>
                <a:gd name="T27" fmla="*/ 9 h 29"/>
                <a:gd name="T28" fmla="*/ 3 w 25"/>
                <a:gd name="T29" fmla="*/ 4 h 29"/>
                <a:gd name="T30" fmla="*/ 8 w 25"/>
                <a:gd name="T31" fmla="*/ 1 h 29"/>
                <a:gd name="T32" fmla="*/ 12 w 2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9">
                  <a:moveTo>
                    <a:pt x="12" y="0"/>
                  </a:moveTo>
                  <a:lnTo>
                    <a:pt x="17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5" y="14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7" y="28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2082" y="3704"/>
              <a:ext cx="55" cy="60"/>
            </a:xfrm>
            <a:custGeom>
              <a:avLst/>
              <a:gdLst>
                <a:gd name="T0" fmla="*/ 55 w 109"/>
                <a:gd name="T1" fmla="*/ 0 h 120"/>
                <a:gd name="T2" fmla="*/ 65 w 109"/>
                <a:gd name="T3" fmla="*/ 1 h 120"/>
                <a:gd name="T4" fmla="*/ 76 w 109"/>
                <a:gd name="T5" fmla="*/ 5 h 120"/>
                <a:gd name="T6" fmla="*/ 85 w 109"/>
                <a:gd name="T7" fmla="*/ 10 h 120"/>
                <a:gd name="T8" fmla="*/ 93 w 109"/>
                <a:gd name="T9" fmla="*/ 17 h 120"/>
                <a:gd name="T10" fmla="*/ 100 w 109"/>
                <a:gd name="T11" fmla="*/ 27 h 120"/>
                <a:gd name="T12" fmla="*/ 104 w 109"/>
                <a:gd name="T13" fmla="*/ 37 h 120"/>
                <a:gd name="T14" fmla="*/ 108 w 109"/>
                <a:gd name="T15" fmla="*/ 47 h 120"/>
                <a:gd name="T16" fmla="*/ 109 w 109"/>
                <a:gd name="T17" fmla="*/ 60 h 120"/>
                <a:gd name="T18" fmla="*/ 108 w 109"/>
                <a:gd name="T19" fmla="*/ 73 h 120"/>
                <a:gd name="T20" fmla="*/ 104 w 109"/>
                <a:gd name="T21" fmla="*/ 83 h 120"/>
                <a:gd name="T22" fmla="*/ 100 w 109"/>
                <a:gd name="T23" fmla="*/ 93 h 120"/>
                <a:gd name="T24" fmla="*/ 93 w 109"/>
                <a:gd name="T25" fmla="*/ 103 h 120"/>
                <a:gd name="T26" fmla="*/ 85 w 109"/>
                <a:gd name="T27" fmla="*/ 110 h 120"/>
                <a:gd name="T28" fmla="*/ 76 w 109"/>
                <a:gd name="T29" fmla="*/ 115 h 120"/>
                <a:gd name="T30" fmla="*/ 65 w 109"/>
                <a:gd name="T31" fmla="*/ 119 h 120"/>
                <a:gd name="T32" fmla="*/ 55 w 109"/>
                <a:gd name="T33" fmla="*/ 120 h 120"/>
                <a:gd name="T34" fmla="*/ 43 w 109"/>
                <a:gd name="T35" fmla="*/ 119 h 120"/>
                <a:gd name="T36" fmla="*/ 34 w 109"/>
                <a:gd name="T37" fmla="*/ 115 h 120"/>
                <a:gd name="T38" fmla="*/ 24 w 109"/>
                <a:gd name="T39" fmla="*/ 110 h 120"/>
                <a:gd name="T40" fmla="*/ 16 w 109"/>
                <a:gd name="T41" fmla="*/ 103 h 120"/>
                <a:gd name="T42" fmla="*/ 9 w 109"/>
                <a:gd name="T43" fmla="*/ 93 h 120"/>
                <a:gd name="T44" fmla="*/ 4 w 109"/>
                <a:gd name="T45" fmla="*/ 83 h 120"/>
                <a:gd name="T46" fmla="*/ 1 w 109"/>
                <a:gd name="T47" fmla="*/ 73 h 120"/>
                <a:gd name="T48" fmla="*/ 0 w 109"/>
                <a:gd name="T49" fmla="*/ 60 h 120"/>
                <a:gd name="T50" fmla="*/ 1 w 109"/>
                <a:gd name="T51" fmla="*/ 47 h 120"/>
                <a:gd name="T52" fmla="*/ 4 w 109"/>
                <a:gd name="T53" fmla="*/ 37 h 120"/>
                <a:gd name="T54" fmla="*/ 9 w 109"/>
                <a:gd name="T55" fmla="*/ 27 h 120"/>
                <a:gd name="T56" fmla="*/ 16 w 109"/>
                <a:gd name="T57" fmla="*/ 17 h 120"/>
                <a:gd name="T58" fmla="*/ 24 w 109"/>
                <a:gd name="T59" fmla="*/ 10 h 120"/>
                <a:gd name="T60" fmla="*/ 34 w 109"/>
                <a:gd name="T61" fmla="*/ 5 h 120"/>
                <a:gd name="T62" fmla="*/ 43 w 109"/>
                <a:gd name="T63" fmla="*/ 1 h 120"/>
                <a:gd name="T64" fmla="*/ 55 w 109"/>
                <a:gd name="T6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120">
                  <a:moveTo>
                    <a:pt x="55" y="0"/>
                  </a:moveTo>
                  <a:lnTo>
                    <a:pt x="65" y="1"/>
                  </a:lnTo>
                  <a:lnTo>
                    <a:pt x="76" y="5"/>
                  </a:lnTo>
                  <a:lnTo>
                    <a:pt x="85" y="10"/>
                  </a:lnTo>
                  <a:lnTo>
                    <a:pt x="93" y="17"/>
                  </a:lnTo>
                  <a:lnTo>
                    <a:pt x="100" y="27"/>
                  </a:lnTo>
                  <a:lnTo>
                    <a:pt x="104" y="37"/>
                  </a:lnTo>
                  <a:lnTo>
                    <a:pt x="108" y="47"/>
                  </a:lnTo>
                  <a:lnTo>
                    <a:pt x="109" y="60"/>
                  </a:lnTo>
                  <a:lnTo>
                    <a:pt x="108" y="73"/>
                  </a:lnTo>
                  <a:lnTo>
                    <a:pt x="104" y="83"/>
                  </a:lnTo>
                  <a:lnTo>
                    <a:pt x="100" y="93"/>
                  </a:lnTo>
                  <a:lnTo>
                    <a:pt x="93" y="103"/>
                  </a:lnTo>
                  <a:lnTo>
                    <a:pt x="85" y="110"/>
                  </a:lnTo>
                  <a:lnTo>
                    <a:pt x="76" y="115"/>
                  </a:lnTo>
                  <a:lnTo>
                    <a:pt x="65" y="119"/>
                  </a:lnTo>
                  <a:lnTo>
                    <a:pt x="55" y="120"/>
                  </a:lnTo>
                  <a:lnTo>
                    <a:pt x="43" y="119"/>
                  </a:lnTo>
                  <a:lnTo>
                    <a:pt x="34" y="115"/>
                  </a:lnTo>
                  <a:lnTo>
                    <a:pt x="24" y="110"/>
                  </a:lnTo>
                  <a:lnTo>
                    <a:pt x="16" y="103"/>
                  </a:lnTo>
                  <a:lnTo>
                    <a:pt x="9" y="93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9" y="27"/>
                  </a:lnTo>
                  <a:lnTo>
                    <a:pt x="16" y="17"/>
                  </a:lnTo>
                  <a:lnTo>
                    <a:pt x="24" y="10"/>
                  </a:lnTo>
                  <a:lnTo>
                    <a:pt x="34" y="5"/>
                  </a:lnTo>
                  <a:lnTo>
                    <a:pt x="43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2083" y="3705"/>
              <a:ext cx="51" cy="56"/>
            </a:xfrm>
            <a:custGeom>
              <a:avLst/>
              <a:gdLst>
                <a:gd name="T0" fmla="*/ 51 w 102"/>
                <a:gd name="T1" fmla="*/ 0 h 113"/>
                <a:gd name="T2" fmla="*/ 61 w 102"/>
                <a:gd name="T3" fmla="*/ 1 h 113"/>
                <a:gd name="T4" fmla="*/ 71 w 102"/>
                <a:gd name="T5" fmla="*/ 5 h 113"/>
                <a:gd name="T6" fmla="*/ 79 w 102"/>
                <a:gd name="T7" fmla="*/ 9 h 113"/>
                <a:gd name="T8" fmla="*/ 87 w 102"/>
                <a:gd name="T9" fmla="*/ 16 h 113"/>
                <a:gd name="T10" fmla="*/ 93 w 102"/>
                <a:gd name="T11" fmla="*/ 26 h 113"/>
                <a:gd name="T12" fmla="*/ 98 w 102"/>
                <a:gd name="T13" fmla="*/ 35 h 113"/>
                <a:gd name="T14" fmla="*/ 101 w 102"/>
                <a:gd name="T15" fmla="*/ 45 h 113"/>
                <a:gd name="T16" fmla="*/ 102 w 102"/>
                <a:gd name="T17" fmla="*/ 57 h 113"/>
                <a:gd name="T18" fmla="*/ 101 w 102"/>
                <a:gd name="T19" fmla="*/ 68 h 113"/>
                <a:gd name="T20" fmla="*/ 98 w 102"/>
                <a:gd name="T21" fmla="*/ 79 h 113"/>
                <a:gd name="T22" fmla="*/ 93 w 102"/>
                <a:gd name="T23" fmla="*/ 88 h 113"/>
                <a:gd name="T24" fmla="*/ 87 w 102"/>
                <a:gd name="T25" fmla="*/ 97 h 113"/>
                <a:gd name="T26" fmla="*/ 79 w 102"/>
                <a:gd name="T27" fmla="*/ 104 h 113"/>
                <a:gd name="T28" fmla="*/ 71 w 102"/>
                <a:gd name="T29" fmla="*/ 109 h 113"/>
                <a:gd name="T30" fmla="*/ 61 w 102"/>
                <a:gd name="T31" fmla="*/ 112 h 113"/>
                <a:gd name="T32" fmla="*/ 51 w 102"/>
                <a:gd name="T33" fmla="*/ 113 h 113"/>
                <a:gd name="T34" fmla="*/ 40 w 102"/>
                <a:gd name="T35" fmla="*/ 112 h 113"/>
                <a:gd name="T36" fmla="*/ 31 w 102"/>
                <a:gd name="T37" fmla="*/ 109 h 113"/>
                <a:gd name="T38" fmla="*/ 23 w 102"/>
                <a:gd name="T39" fmla="*/ 104 h 113"/>
                <a:gd name="T40" fmla="*/ 15 w 102"/>
                <a:gd name="T41" fmla="*/ 97 h 113"/>
                <a:gd name="T42" fmla="*/ 9 w 102"/>
                <a:gd name="T43" fmla="*/ 88 h 113"/>
                <a:gd name="T44" fmla="*/ 5 w 102"/>
                <a:gd name="T45" fmla="*/ 79 h 113"/>
                <a:gd name="T46" fmla="*/ 1 w 102"/>
                <a:gd name="T47" fmla="*/ 68 h 113"/>
                <a:gd name="T48" fmla="*/ 0 w 102"/>
                <a:gd name="T49" fmla="*/ 57 h 113"/>
                <a:gd name="T50" fmla="*/ 1 w 102"/>
                <a:gd name="T51" fmla="*/ 45 h 113"/>
                <a:gd name="T52" fmla="*/ 5 w 102"/>
                <a:gd name="T53" fmla="*/ 35 h 113"/>
                <a:gd name="T54" fmla="*/ 9 w 102"/>
                <a:gd name="T55" fmla="*/ 26 h 113"/>
                <a:gd name="T56" fmla="*/ 15 w 102"/>
                <a:gd name="T57" fmla="*/ 16 h 113"/>
                <a:gd name="T58" fmla="*/ 23 w 102"/>
                <a:gd name="T59" fmla="*/ 9 h 113"/>
                <a:gd name="T60" fmla="*/ 31 w 102"/>
                <a:gd name="T61" fmla="*/ 5 h 113"/>
                <a:gd name="T62" fmla="*/ 40 w 102"/>
                <a:gd name="T63" fmla="*/ 1 h 113"/>
                <a:gd name="T64" fmla="*/ 51 w 102"/>
                <a:gd name="T6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113">
                  <a:moveTo>
                    <a:pt x="51" y="0"/>
                  </a:moveTo>
                  <a:lnTo>
                    <a:pt x="61" y="1"/>
                  </a:lnTo>
                  <a:lnTo>
                    <a:pt x="71" y="5"/>
                  </a:lnTo>
                  <a:lnTo>
                    <a:pt x="79" y="9"/>
                  </a:lnTo>
                  <a:lnTo>
                    <a:pt x="87" y="16"/>
                  </a:lnTo>
                  <a:lnTo>
                    <a:pt x="93" y="26"/>
                  </a:lnTo>
                  <a:lnTo>
                    <a:pt x="98" y="35"/>
                  </a:lnTo>
                  <a:lnTo>
                    <a:pt x="101" y="45"/>
                  </a:lnTo>
                  <a:lnTo>
                    <a:pt x="102" y="57"/>
                  </a:lnTo>
                  <a:lnTo>
                    <a:pt x="101" y="68"/>
                  </a:lnTo>
                  <a:lnTo>
                    <a:pt x="98" y="79"/>
                  </a:lnTo>
                  <a:lnTo>
                    <a:pt x="93" y="88"/>
                  </a:lnTo>
                  <a:lnTo>
                    <a:pt x="87" y="97"/>
                  </a:lnTo>
                  <a:lnTo>
                    <a:pt x="79" y="104"/>
                  </a:lnTo>
                  <a:lnTo>
                    <a:pt x="71" y="109"/>
                  </a:lnTo>
                  <a:lnTo>
                    <a:pt x="61" y="112"/>
                  </a:lnTo>
                  <a:lnTo>
                    <a:pt x="51" y="113"/>
                  </a:lnTo>
                  <a:lnTo>
                    <a:pt x="40" y="112"/>
                  </a:lnTo>
                  <a:lnTo>
                    <a:pt x="31" y="109"/>
                  </a:lnTo>
                  <a:lnTo>
                    <a:pt x="23" y="104"/>
                  </a:lnTo>
                  <a:lnTo>
                    <a:pt x="15" y="97"/>
                  </a:lnTo>
                  <a:lnTo>
                    <a:pt x="9" y="88"/>
                  </a:lnTo>
                  <a:lnTo>
                    <a:pt x="5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C72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2084" y="3705"/>
              <a:ext cx="48" cy="53"/>
            </a:xfrm>
            <a:custGeom>
              <a:avLst/>
              <a:gdLst>
                <a:gd name="T0" fmla="*/ 48 w 97"/>
                <a:gd name="T1" fmla="*/ 0 h 105"/>
                <a:gd name="T2" fmla="*/ 58 w 97"/>
                <a:gd name="T3" fmla="*/ 2 h 105"/>
                <a:gd name="T4" fmla="*/ 67 w 97"/>
                <a:gd name="T5" fmla="*/ 5 h 105"/>
                <a:gd name="T6" fmla="*/ 75 w 97"/>
                <a:gd name="T7" fmla="*/ 10 h 105"/>
                <a:gd name="T8" fmla="*/ 83 w 97"/>
                <a:gd name="T9" fmla="*/ 15 h 105"/>
                <a:gd name="T10" fmla="*/ 89 w 97"/>
                <a:gd name="T11" fmla="*/ 23 h 105"/>
                <a:gd name="T12" fmla="*/ 93 w 97"/>
                <a:gd name="T13" fmla="*/ 33 h 105"/>
                <a:gd name="T14" fmla="*/ 96 w 97"/>
                <a:gd name="T15" fmla="*/ 43 h 105"/>
                <a:gd name="T16" fmla="*/ 97 w 97"/>
                <a:gd name="T17" fmla="*/ 53 h 105"/>
                <a:gd name="T18" fmla="*/ 96 w 97"/>
                <a:gd name="T19" fmla="*/ 64 h 105"/>
                <a:gd name="T20" fmla="*/ 93 w 97"/>
                <a:gd name="T21" fmla="*/ 74 h 105"/>
                <a:gd name="T22" fmla="*/ 89 w 97"/>
                <a:gd name="T23" fmla="*/ 82 h 105"/>
                <a:gd name="T24" fmla="*/ 83 w 97"/>
                <a:gd name="T25" fmla="*/ 90 h 105"/>
                <a:gd name="T26" fmla="*/ 75 w 97"/>
                <a:gd name="T27" fmla="*/ 96 h 105"/>
                <a:gd name="T28" fmla="*/ 67 w 97"/>
                <a:gd name="T29" fmla="*/ 101 h 105"/>
                <a:gd name="T30" fmla="*/ 58 w 97"/>
                <a:gd name="T31" fmla="*/ 104 h 105"/>
                <a:gd name="T32" fmla="*/ 48 w 97"/>
                <a:gd name="T33" fmla="*/ 105 h 105"/>
                <a:gd name="T34" fmla="*/ 39 w 97"/>
                <a:gd name="T35" fmla="*/ 104 h 105"/>
                <a:gd name="T36" fmla="*/ 30 w 97"/>
                <a:gd name="T37" fmla="*/ 101 h 105"/>
                <a:gd name="T38" fmla="*/ 22 w 97"/>
                <a:gd name="T39" fmla="*/ 96 h 105"/>
                <a:gd name="T40" fmla="*/ 14 w 97"/>
                <a:gd name="T41" fmla="*/ 90 h 105"/>
                <a:gd name="T42" fmla="*/ 8 w 97"/>
                <a:gd name="T43" fmla="*/ 82 h 105"/>
                <a:gd name="T44" fmla="*/ 4 w 97"/>
                <a:gd name="T45" fmla="*/ 74 h 105"/>
                <a:gd name="T46" fmla="*/ 1 w 97"/>
                <a:gd name="T47" fmla="*/ 64 h 105"/>
                <a:gd name="T48" fmla="*/ 0 w 97"/>
                <a:gd name="T49" fmla="*/ 53 h 105"/>
                <a:gd name="T50" fmla="*/ 1 w 97"/>
                <a:gd name="T51" fmla="*/ 43 h 105"/>
                <a:gd name="T52" fmla="*/ 4 w 97"/>
                <a:gd name="T53" fmla="*/ 33 h 105"/>
                <a:gd name="T54" fmla="*/ 8 w 97"/>
                <a:gd name="T55" fmla="*/ 23 h 105"/>
                <a:gd name="T56" fmla="*/ 14 w 97"/>
                <a:gd name="T57" fmla="*/ 15 h 105"/>
                <a:gd name="T58" fmla="*/ 22 w 97"/>
                <a:gd name="T59" fmla="*/ 10 h 105"/>
                <a:gd name="T60" fmla="*/ 30 w 97"/>
                <a:gd name="T61" fmla="*/ 5 h 105"/>
                <a:gd name="T62" fmla="*/ 39 w 97"/>
                <a:gd name="T63" fmla="*/ 2 h 105"/>
                <a:gd name="T64" fmla="*/ 48 w 97"/>
                <a:gd name="T6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05">
                  <a:moveTo>
                    <a:pt x="48" y="0"/>
                  </a:moveTo>
                  <a:lnTo>
                    <a:pt x="58" y="2"/>
                  </a:lnTo>
                  <a:lnTo>
                    <a:pt x="67" y="5"/>
                  </a:lnTo>
                  <a:lnTo>
                    <a:pt x="75" y="10"/>
                  </a:lnTo>
                  <a:lnTo>
                    <a:pt x="83" y="15"/>
                  </a:lnTo>
                  <a:lnTo>
                    <a:pt x="89" y="23"/>
                  </a:lnTo>
                  <a:lnTo>
                    <a:pt x="93" y="33"/>
                  </a:lnTo>
                  <a:lnTo>
                    <a:pt x="96" y="43"/>
                  </a:lnTo>
                  <a:lnTo>
                    <a:pt x="97" y="53"/>
                  </a:lnTo>
                  <a:lnTo>
                    <a:pt x="96" y="64"/>
                  </a:lnTo>
                  <a:lnTo>
                    <a:pt x="93" y="74"/>
                  </a:lnTo>
                  <a:lnTo>
                    <a:pt x="89" y="82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7" y="101"/>
                  </a:lnTo>
                  <a:lnTo>
                    <a:pt x="58" y="104"/>
                  </a:lnTo>
                  <a:lnTo>
                    <a:pt x="48" y="105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10"/>
                  </a:lnTo>
                  <a:lnTo>
                    <a:pt x="30" y="5"/>
                  </a:lnTo>
                  <a:lnTo>
                    <a:pt x="39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17A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085" y="3706"/>
              <a:ext cx="44" cy="49"/>
            </a:xfrm>
            <a:custGeom>
              <a:avLst/>
              <a:gdLst>
                <a:gd name="T0" fmla="*/ 44 w 89"/>
                <a:gd name="T1" fmla="*/ 0 h 98"/>
                <a:gd name="T2" fmla="*/ 53 w 89"/>
                <a:gd name="T3" fmla="*/ 1 h 98"/>
                <a:gd name="T4" fmla="*/ 61 w 89"/>
                <a:gd name="T5" fmla="*/ 3 h 98"/>
                <a:gd name="T6" fmla="*/ 70 w 89"/>
                <a:gd name="T7" fmla="*/ 8 h 98"/>
                <a:gd name="T8" fmla="*/ 76 w 89"/>
                <a:gd name="T9" fmla="*/ 13 h 98"/>
                <a:gd name="T10" fmla="*/ 81 w 89"/>
                <a:gd name="T11" fmla="*/ 21 h 98"/>
                <a:gd name="T12" fmla="*/ 86 w 89"/>
                <a:gd name="T13" fmla="*/ 30 h 98"/>
                <a:gd name="T14" fmla="*/ 88 w 89"/>
                <a:gd name="T15" fmla="*/ 39 h 98"/>
                <a:gd name="T16" fmla="*/ 89 w 89"/>
                <a:gd name="T17" fmla="*/ 48 h 98"/>
                <a:gd name="T18" fmla="*/ 88 w 89"/>
                <a:gd name="T19" fmla="*/ 58 h 98"/>
                <a:gd name="T20" fmla="*/ 86 w 89"/>
                <a:gd name="T21" fmla="*/ 68 h 98"/>
                <a:gd name="T22" fmla="*/ 81 w 89"/>
                <a:gd name="T23" fmla="*/ 76 h 98"/>
                <a:gd name="T24" fmla="*/ 76 w 89"/>
                <a:gd name="T25" fmla="*/ 83 h 98"/>
                <a:gd name="T26" fmla="*/ 70 w 89"/>
                <a:gd name="T27" fmla="*/ 89 h 98"/>
                <a:gd name="T28" fmla="*/ 61 w 89"/>
                <a:gd name="T29" fmla="*/ 94 h 98"/>
                <a:gd name="T30" fmla="*/ 53 w 89"/>
                <a:gd name="T31" fmla="*/ 96 h 98"/>
                <a:gd name="T32" fmla="*/ 44 w 89"/>
                <a:gd name="T33" fmla="*/ 98 h 98"/>
                <a:gd name="T34" fmla="*/ 35 w 89"/>
                <a:gd name="T35" fmla="*/ 96 h 98"/>
                <a:gd name="T36" fmla="*/ 27 w 89"/>
                <a:gd name="T37" fmla="*/ 94 h 98"/>
                <a:gd name="T38" fmla="*/ 20 w 89"/>
                <a:gd name="T39" fmla="*/ 89 h 98"/>
                <a:gd name="T40" fmla="*/ 13 w 89"/>
                <a:gd name="T41" fmla="*/ 83 h 98"/>
                <a:gd name="T42" fmla="*/ 7 w 89"/>
                <a:gd name="T43" fmla="*/ 76 h 98"/>
                <a:gd name="T44" fmla="*/ 4 w 89"/>
                <a:gd name="T45" fmla="*/ 68 h 98"/>
                <a:gd name="T46" fmla="*/ 2 w 89"/>
                <a:gd name="T47" fmla="*/ 58 h 98"/>
                <a:gd name="T48" fmla="*/ 0 w 89"/>
                <a:gd name="T49" fmla="*/ 48 h 98"/>
                <a:gd name="T50" fmla="*/ 2 w 89"/>
                <a:gd name="T51" fmla="*/ 39 h 98"/>
                <a:gd name="T52" fmla="*/ 4 w 89"/>
                <a:gd name="T53" fmla="*/ 30 h 98"/>
                <a:gd name="T54" fmla="*/ 7 w 89"/>
                <a:gd name="T55" fmla="*/ 21 h 98"/>
                <a:gd name="T56" fmla="*/ 13 w 89"/>
                <a:gd name="T57" fmla="*/ 13 h 98"/>
                <a:gd name="T58" fmla="*/ 20 w 89"/>
                <a:gd name="T59" fmla="*/ 8 h 98"/>
                <a:gd name="T60" fmla="*/ 27 w 89"/>
                <a:gd name="T61" fmla="*/ 3 h 98"/>
                <a:gd name="T62" fmla="*/ 35 w 89"/>
                <a:gd name="T63" fmla="*/ 1 h 98"/>
                <a:gd name="T64" fmla="*/ 44 w 89"/>
                <a:gd name="T6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98">
                  <a:moveTo>
                    <a:pt x="44" y="0"/>
                  </a:moveTo>
                  <a:lnTo>
                    <a:pt x="53" y="1"/>
                  </a:lnTo>
                  <a:lnTo>
                    <a:pt x="61" y="3"/>
                  </a:lnTo>
                  <a:lnTo>
                    <a:pt x="70" y="8"/>
                  </a:lnTo>
                  <a:lnTo>
                    <a:pt x="76" y="13"/>
                  </a:lnTo>
                  <a:lnTo>
                    <a:pt x="81" y="21"/>
                  </a:lnTo>
                  <a:lnTo>
                    <a:pt x="86" y="30"/>
                  </a:lnTo>
                  <a:lnTo>
                    <a:pt x="88" y="39"/>
                  </a:lnTo>
                  <a:lnTo>
                    <a:pt x="89" y="48"/>
                  </a:lnTo>
                  <a:lnTo>
                    <a:pt x="88" y="58"/>
                  </a:lnTo>
                  <a:lnTo>
                    <a:pt x="86" y="68"/>
                  </a:lnTo>
                  <a:lnTo>
                    <a:pt x="81" y="76"/>
                  </a:lnTo>
                  <a:lnTo>
                    <a:pt x="76" y="83"/>
                  </a:lnTo>
                  <a:lnTo>
                    <a:pt x="70" y="89"/>
                  </a:lnTo>
                  <a:lnTo>
                    <a:pt x="61" y="94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35" y="96"/>
                  </a:lnTo>
                  <a:lnTo>
                    <a:pt x="27" y="94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7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47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2085" y="3706"/>
              <a:ext cx="42" cy="46"/>
            </a:xfrm>
            <a:custGeom>
              <a:avLst/>
              <a:gdLst>
                <a:gd name="T0" fmla="*/ 41 w 82"/>
                <a:gd name="T1" fmla="*/ 0 h 91"/>
                <a:gd name="T2" fmla="*/ 49 w 82"/>
                <a:gd name="T3" fmla="*/ 1 h 91"/>
                <a:gd name="T4" fmla="*/ 57 w 82"/>
                <a:gd name="T5" fmla="*/ 3 h 91"/>
                <a:gd name="T6" fmla="*/ 64 w 82"/>
                <a:gd name="T7" fmla="*/ 8 h 91"/>
                <a:gd name="T8" fmla="*/ 71 w 82"/>
                <a:gd name="T9" fmla="*/ 14 h 91"/>
                <a:gd name="T10" fmla="*/ 76 w 82"/>
                <a:gd name="T11" fmla="*/ 19 h 91"/>
                <a:gd name="T12" fmla="*/ 79 w 82"/>
                <a:gd name="T13" fmla="*/ 27 h 91"/>
                <a:gd name="T14" fmla="*/ 81 w 82"/>
                <a:gd name="T15" fmla="*/ 35 h 91"/>
                <a:gd name="T16" fmla="*/ 82 w 82"/>
                <a:gd name="T17" fmla="*/ 45 h 91"/>
                <a:gd name="T18" fmla="*/ 81 w 82"/>
                <a:gd name="T19" fmla="*/ 54 h 91"/>
                <a:gd name="T20" fmla="*/ 79 w 82"/>
                <a:gd name="T21" fmla="*/ 63 h 91"/>
                <a:gd name="T22" fmla="*/ 76 w 82"/>
                <a:gd name="T23" fmla="*/ 70 h 91"/>
                <a:gd name="T24" fmla="*/ 71 w 82"/>
                <a:gd name="T25" fmla="*/ 77 h 91"/>
                <a:gd name="T26" fmla="*/ 64 w 82"/>
                <a:gd name="T27" fmla="*/ 83 h 91"/>
                <a:gd name="T28" fmla="*/ 57 w 82"/>
                <a:gd name="T29" fmla="*/ 87 h 91"/>
                <a:gd name="T30" fmla="*/ 49 w 82"/>
                <a:gd name="T31" fmla="*/ 90 h 91"/>
                <a:gd name="T32" fmla="*/ 41 w 82"/>
                <a:gd name="T33" fmla="*/ 91 h 91"/>
                <a:gd name="T34" fmla="*/ 33 w 82"/>
                <a:gd name="T35" fmla="*/ 90 h 91"/>
                <a:gd name="T36" fmla="*/ 25 w 82"/>
                <a:gd name="T37" fmla="*/ 87 h 91"/>
                <a:gd name="T38" fmla="*/ 18 w 82"/>
                <a:gd name="T39" fmla="*/ 83 h 91"/>
                <a:gd name="T40" fmla="*/ 12 w 82"/>
                <a:gd name="T41" fmla="*/ 77 h 91"/>
                <a:gd name="T42" fmla="*/ 6 w 82"/>
                <a:gd name="T43" fmla="*/ 70 h 91"/>
                <a:gd name="T44" fmla="*/ 3 w 82"/>
                <a:gd name="T45" fmla="*/ 63 h 91"/>
                <a:gd name="T46" fmla="*/ 1 w 82"/>
                <a:gd name="T47" fmla="*/ 54 h 91"/>
                <a:gd name="T48" fmla="*/ 0 w 82"/>
                <a:gd name="T49" fmla="*/ 45 h 91"/>
                <a:gd name="T50" fmla="*/ 1 w 82"/>
                <a:gd name="T51" fmla="*/ 35 h 91"/>
                <a:gd name="T52" fmla="*/ 3 w 82"/>
                <a:gd name="T53" fmla="*/ 27 h 91"/>
                <a:gd name="T54" fmla="*/ 6 w 82"/>
                <a:gd name="T55" fmla="*/ 19 h 91"/>
                <a:gd name="T56" fmla="*/ 12 w 82"/>
                <a:gd name="T57" fmla="*/ 14 h 91"/>
                <a:gd name="T58" fmla="*/ 18 w 82"/>
                <a:gd name="T59" fmla="*/ 8 h 91"/>
                <a:gd name="T60" fmla="*/ 25 w 82"/>
                <a:gd name="T61" fmla="*/ 3 h 91"/>
                <a:gd name="T62" fmla="*/ 33 w 82"/>
                <a:gd name="T63" fmla="*/ 1 h 91"/>
                <a:gd name="T64" fmla="*/ 41 w 82"/>
                <a:gd name="T6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91">
                  <a:moveTo>
                    <a:pt x="41" y="0"/>
                  </a:moveTo>
                  <a:lnTo>
                    <a:pt x="49" y="1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1" y="14"/>
                  </a:lnTo>
                  <a:lnTo>
                    <a:pt x="76" y="19"/>
                  </a:lnTo>
                  <a:lnTo>
                    <a:pt x="79" y="27"/>
                  </a:lnTo>
                  <a:lnTo>
                    <a:pt x="81" y="35"/>
                  </a:lnTo>
                  <a:lnTo>
                    <a:pt x="82" y="45"/>
                  </a:lnTo>
                  <a:lnTo>
                    <a:pt x="81" y="54"/>
                  </a:lnTo>
                  <a:lnTo>
                    <a:pt x="79" y="63"/>
                  </a:lnTo>
                  <a:lnTo>
                    <a:pt x="76" y="70"/>
                  </a:lnTo>
                  <a:lnTo>
                    <a:pt x="71" y="77"/>
                  </a:lnTo>
                  <a:lnTo>
                    <a:pt x="64" y="83"/>
                  </a:lnTo>
                  <a:lnTo>
                    <a:pt x="57" y="87"/>
                  </a:lnTo>
                  <a:lnTo>
                    <a:pt x="49" y="90"/>
                  </a:lnTo>
                  <a:lnTo>
                    <a:pt x="41" y="91"/>
                  </a:lnTo>
                  <a:lnTo>
                    <a:pt x="33" y="90"/>
                  </a:lnTo>
                  <a:lnTo>
                    <a:pt x="25" y="87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0"/>
                  </a:lnTo>
                  <a:lnTo>
                    <a:pt x="3" y="63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6" y="19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98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2086" y="3707"/>
              <a:ext cx="38" cy="41"/>
            </a:xfrm>
            <a:custGeom>
              <a:avLst/>
              <a:gdLst>
                <a:gd name="T0" fmla="*/ 37 w 75"/>
                <a:gd name="T1" fmla="*/ 0 h 83"/>
                <a:gd name="T2" fmla="*/ 45 w 75"/>
                <a:gd name="T3" fmla="*/ 1 h 83"/>
                <a:gd name="T4" fmla="*/ 52 w 75"/>
                <a:gd name="T5" fmla="*/ 3 h 83"/>
                <a:gd name="T6" fmla="*/ 59 w 75"/>
                <a:gd name="T7" fmla="*/ 7 h 83"/>
                <a:gd name="T8" fmla="*/ 64 w 75"/>
                <a:gd name="T9" fmla="*/ 11 h 83"/>
                <a:gd name="T10" fmla="*/ 69 w 75"/>
                <a:gd name="T11" fmla="*/ 18 h 83"/>
                <a:gd name="T12" fmla="*/ 72 w 75"/>
                <a:gd name="T13" fmla="*/ 25 h 83"/>
                <a:gd name="T14" fmla="*/ 74 w 75"/>
                <a:gd name="T15" fmla="*/ 33 h 83"/>
                <a:gd name="T16" fmla="*/ 75 w 75"/>
                <a:gd name="T17" fmla="*/ 41 h 83"/>
                <a:gd name="T18" fmla="*/ 74 w 75"/>
                <a:gd name="T19" fmla="*/ 49 h 83"/>
                <a:gd name="T20" fmla="*/ 72 w 75"/>
                <a:gd name="T21" fmla="*/ 57 h 83"/>
                <a:gd name="T22" fmla="*/ 69 w 75"/>
                <a:gd name="T23" fmla="*/ 64 h 83"/>
                <a:gd name="T24" fmla="*/ 64 w 75"/>
                <a:gd name="T25" fmla="*/ 70 h 83"/>
                <a:gd name="T26" fmla="*/ 59 w 75"/>
                <a:gd name="T27" fmla="*/ 76 h 83"/>
                <a:gd name="T28" fmla="*/ 52 w 75"/>
                <a:gd name="T29" fmla="*/ 79 h 83"/>
                <a:gd name="T30" fmla="*/ 45 w 75"/>
                <a:gd name="T31" fmla="*/ 82 h 83"/>
                <a:gd name="T32" fmla="*/ 37 w 75"/>
                <a:gd name="T33" fmla="*/ 83 h 83"/>
                <a:gd name="T34" fmla="*/ 29 w 75"/>
                <a:gd name="T35" fmla="*/ 82 h 83"/>
                <a:gd name="T36" fmla="*/ 22 w 75"/>
                <a:gd name="T37" fmla="*/ 79 h 83"/>
                <a:gd name="T38" fmla="*/ 16 w 75"/>
                <a:gd name="T39" fmla="*/ 76 h 83"/>
                <a:gd name="T40" fmla="*/ 10 w 75"/>
                <a:gd name="T41" fmla="*/ 70 h 83"/>
                <a:gd name="T42" fmla="*/ 6 w 75"/>
                <a:gd name="T43" fmla="*/ 64 h 83"/>
                <a:gd name="T44" fmla="*/ 2 w 75"/>
                <a:gd name="T45" fmla="*/ 57 h 83"/>
                <a:gd name="T46" fmla="*/ 1 w 75"/>
                <a:gd name="T47" fmla="*/ 49 h 83"/>
                <a:gd name="T48" fmla="*/ 0 w 75"/>
                <a:gd name="T49" fmla="*/ 41 h 83"/>
                <a:gd name="T50" fmla="*/ 1 w 75"/>
                <a:gd name="T51" fmla="*/ 33 h 83"/>
                <a:gd name="T52" fmla="*/ 2 w 75"/>
                <a:gd name="T53" fmla="*/ 25 h 83"/>
                <a:gd name="T54" fmla="*/ 6 w 75"/>
                <a:gd name="T55" fmla="*/ 18 h 83"/>
                <a:gd name="T56" fmla="*/ 10 w 75"/>
                <a:gd name="T57" fmla="*/ 11 h 83"/>
                <a:gd name="T58" fmla="*/ 16 w 75"/>
                <a:gd name="T59" fmla="*/ 7 h 83"/>
                <a:gd name="T60" fmla="*/ 22 w 75"/>
                <a:gd name="T61" fmla="*/ 3 h 83"/>
                <a:gd name="T62" fmla="*/ 29 w 75"/>
                <a:gd name="T63" fmla="*/ 1 h 83"/>
                <a:gd name="T64" fmla="*/ 37 w 75"/>
                <a:gd name="T6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3">
                  <a:moveTo>
                    <a:pt x="37" y="0"/>
                  </a:moveTo>
                  <a:lnTo>
                    <a:pt x="45" y="1"/>
                  </a:lnTo>
                  <a:lnTo>
                    <a:pt x="52" y="3"/>
                  </a:lnTo>
                  <a:lnTo>
                    <a:pt x="59" y="7"/>
                  </a:lnTo>
                  <a:lnTo>
                    <a:pt x="64" y="11"/>
                  </a:lnTo>
                  <a:lnTo>
                    <a:pt x="69" y="18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5" y="41"/>
                  </a:lnTo>
                  <a:lnTo>
                    <a:pt x="74" y="49"/>
                  </a:lnTo>
                  <a:lnTo>
                    <a:pt x="72" y="57"/>
                  </a:lnTo>
                  <a:lnTo>
                    <a:pt x="69" y="64"/>
                  </a:lnTo>
                  <a:lnTo>
                    <a:pt x="64" y="70"/>
                  </a:lnTo>
                  <a:lnTo>
                    <a:pt x="59" y="76"/>
                  </a:lnTo>
                  <a:lnTo>
                    <a:pt x="52" y="79"/>
                  </a:lnTo>
                  <a:lnTo>
                    <a:pt x="45" y="82"/>
                  </a:lnTo>
                  <a:lnTo>
                    <a:pt x="37" y="83"/>
                  </a:lnTo>
                  <a:lnTo>
                    <a:pt x="29" y="82"/>
                  </a:lnTo>
                  <a:lnTo>
                    <a:pt x="22" y="79"/>
                  </a:lnTo>
                  <a:lnTo>
                    <a:pt x="16" y="76"/>
                  </a:lnTo>
                  <a:lnTo>
                    <a:pt x="10" y="70"/>
                  </a:lnTo>
                  <a:lnTo>
                    <a:pt x="6" y="64"/>
                  </a:lnTo>
                  <a:lnTo>
                    <a:pt x="2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E8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2087" y="3708"/>
              <a:ext cx="35" cy="38"/>
            </a:xfrm>
            <a:custGeom>
              <a:avLst/>
              <a:gdLst>
                <a:gd name="T0" fmla="*/ 35 w 69"/>
                <a:gd name="T1" fmla="*/ 0 h 76"/>
                <a:gd name="T2" fmla="*/ 41 w 69"/>
                <a:gd name="T3" fmla="*/ 1 h 76"/>
                <a:gd name="T4" fmla="*/ 48 w 69"/>
                <a:gd name="T5" fmla="*/ 3 h 76"/>
                <a:gd name="T6" fmla="*/ 54 w 69"/>
                <a:gd name="T7" fmla="*/ 7 h 76"/>
                <a:gd name="T8" fmla="*/ 59 w 69"/>
                <a:gd name="T9" fmla="*/ 12 h 76"/>
                <a:gd name="T10" fmla="*/ 63 w 69"/>
                <a:gd name="T11" fmla="*/ 17 h 76"/>
                <a:gd name="T12" fmla="*/ 67 w 69"/>
                <a:gd name="T13" fmla="*/ 23 h 76"/>
                <a:gd name="T14" fmla="*/ 68 w 69"/>
                <a:gd name="T15" fmla="*/ 30 h 76"/>
                <a:gd name="T16" fmla="*/ 69 w 69"/>
                <a:gd name="T17" fmla="*/ 38 h 76"/>
                <a:gd name="T18" fmla="*/ 68 w 69"/>
                <a:gd name="T19" fmla="*/ 46 h 76"/>
                <a:gd name="T20" fmla="*/ 67 w 69"/>
                <a:gd name="T21" fmla="*/ 53 h 76"/>
                <a:gd name="T22" fmla="*/ 63 w 69"/>
                <a:gd name="T23" fmla="*/ 59 h 76"/>
                <a:gd name="T24" fmla="*/ 59 w 69"/>
                <a:gd name="T25" fmla="*/ 65 h 76"/>
                <a:gd name="T26" fmla="*/ 54 w 69"/>
                <a:gd name="T27" fmla="*/ 69 h 76"/>
                <a:gd name="T28" fmla="*/ 48 w 69"/>
                <a:gd name="T29" fmla="*/ 73 h 76"/>
                <a:gd name="T30" fmla="*/ 41 w 69"/>
                <a:gd name="T31" fmla="*/ 75 h 76"/>
                <a:gd name="T32" fmla="*/ 35 w 69"/>
                <a:gd name="T33" fmla="*/ 76 h 76"/>
                <a:gd name="T34" fmla="*/ 28 w 69"/>
                <a:gd name="T35" fmla="*/ 75 h 76"/>
                <a:gd name="T36" fmla="*/ 21 w 69"/>
                <a:gd name="T37" fmla="*/ 73 h 76"/>
                <a:gd name="T38" fmla="*/ 15 w 69"/>
                <a:gd name="T39" fmla="*/ 69 h 76"/>
                <a:gd name="T40" fmla="*/ 10 w 69"/>
                <a:gd name="T41" fmla="*/ 65 h 76"/>
                <a:gd name="T42" fmla="*/ 6 w 69"/>
                <a:gd name="T43" fmla="*/ 59 h 76"/>
                <a:gd name="T44" fmla="*/ 2 w 69"/>
                <a:gd name="T45" fmla="*/ 53 h 76"/>
                <a:gd name="T46" fmla="*/ 1 w 69"/>
                <a:gd name="T47" fmla="*/ 46 h 76"/>
                <a:gd name="T48" fmla="*/ 0 w 69"/>
                <a:gd name="T49" fmla="*/ 38 h 76"/>
                <a:gd name="T50" fmla="*/ 1 w 69"/>
                <a:gd name="T51" fmla="*/ 30 h 76"/>
                <a:gd name="T52" fmla="*/ 2 w 69"/>
                <a:gd name="T53" fmla="*/ 23 h 76"/>
                <a:gd name="T54" fmla="*/ 6 w 69"/>
                <a:gd name="T55" fmla="*/ 17 h 76"/>
                <a:gd name="T56" fmla="*/ 10 w 69"/>
                <a:gd name="T57" fmla="*/ 12 h 76"/>
                <a:gd name="T58" fmla="*/ 15 w 69"/>
                <a:gd name="T59" fmla="*/ 7 h 76"/>
                <a:gd name="T60" fmla="*/ 21 w 69"/>
                <a:gd name="T61" fmla="*/ 3 h 76"/>
                <a:gd name="T62" fmla="*/ 28 w 69"/>
                <a:gd name="T63" fmla="*/ 1 h 76"/>
                <a:gd name="T64" fmla="*/ 35 w 69"/>
                <a:gd name="T6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76">
                  <a:moveTo>
                    <a:pt x="35" y="0"/>
                  </a:moveTo>
                  <a:lnTo>
                    <a:pt x="41" y="1"/>
                  </a:lnTo>
                  <a:lnTo>
                    <a:pt x="48" y="3"/>
                  </a:lnTo>
                  <a:lnTo>
                    <a:pt x="54" y="7"/>
                  </a:lnTo>
                  <a:lnTo>
                    <a:pt x="59" y="12"/>
                  </a:lnTo>
                  <a:lnTo>
                    <a:pt x="63" y="17"/>
                  </a:lnTo>
                  <a:lnTo>
                    <a:pt x="67" y="23"/>
                  </a:lnTo>
                  <a:lnTo>
                    <a:pt x="68" y="30"/>
                  </a:lnTo>
                  <a:lnTo>
                    <a:pt x="69" y="38"/>
                  </a:lnTo>
                  <a:lnTo>
                    <a:pt x="68" y="46"/>
                  </a:lnTo>
                  <a:lnTo>
                    <a:pt x="67" y="53"/>
                  </a:lnTo>
                  <a:lnTo>
                    <a:pt x="63" y="59"/>
                  </a:lnTo>
                  <a:lnTo>
                    <a:pt x="59" y="65"/>
                  </a:lnTo>
                  <a:lnTo>
                    <a:pt x="54" y="69"/>
                  </a:lnTo>
                  <a:lnTo>
                    <a:pt x="48" y="73"/>
                  </a:lnTo>
                  <a:lnTo>
                    <a:pt x="41" y="75"/>
                  </a:lnTo>
                  <a:lnTo>
                    <a:pt x="35" y="76"/>
                  </a:lnTo>
                  <a:lnTo>
                    <a:pt x="28" y="75"/>
                  </a:lnTo>
                  <a:lnTo>
                    <a:pt x="21" y="73"/>
                  </a:lnTo>
                  <a:lnTo>
                    <a:pt x="15" y="69"/>
                  </a:lnTo>
                  <a:lnTo>
                    <a:pt x="10" y="65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2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39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2088" y="3708"/>
              <a:ext cx="31" cy="35"/>
            </a:xfrm>
            <a:custGeom>
              <a:avLst/>
              <a:gdLst>
                <a:gd name="T0" fmla="*/ 32 w 64"/>
                <a:gd name="T1" fmla="*/ 0 h 69"/>
                <a:gd name="T2" fmla="*/ 44 w 64"/>
                <a:gd name="T3" fmla="*/ 2 h 69"/>
                <a:gd name="T4" fmla="*/ 54 w 64"/>
                <a:gd name="T5" fmla="*/ 11 h 69"/>
                <a:gd name="T6" fmla="*/ 61 w 64"/>
                <a:gd name="T7" fmla="*/ 22 h 69"/>
                <a:gd name="T8" fmla="*/ 64 w 64"/>
                <a:gd name="T9" fmla="*/ 35 h 69"/>
                <a:gd name="T10" fmla="*/ 61 w 64"/>
                <a:gd name="T11" fmla="*/ 47 h 69"/>
                <a:gd name="T12" fmla="*/ 54 w 64"/>
                <a:gd name="T13" fmla="*/ 59 h 69"/>
                <a:gd name="T14" fmla="*/ 44 w 64"/>
                <a:gd name="T15" fmla="*/ 67 h 69"/>
                <a:gd name="T16" fmla="*/ 32 w 64"/>
                <a:gd name="T17" fmla="*/ 69 h 69"/>
                <a:gd name="T18" fmla="*/ 20 w 64"/>
                <a:gd name="T19" fmla="*/ 67 h 69"/>
                <a:gd name="T20" fmla="*/ 9 w 64"/>
                <a:gd name="T21" fmla="*/ 59 h 69"/>
                <a:gd name="T22" fmla="*/ 2 w 64"/>
                <a:gd name="T23" fmla="*/ 47 h 69"/>
                <a:gd name="T24" fmla="*/ 0 w 64"/>
                <a:gd name="T25" fmla="*/ 35 h 69"/>
                <a:gd name="T26" fmla="*/ 2 w 64"/>
                <a:gd name="T27" fmla="*/ 22 h 69"/>
                <a:gd name="T28" fmla="*/ 9 w 64"/>
                <a:gd name="T29" fmla="*/ 11 h 69"/>
                <a:gd name="T30" fmla="*/ 20 w 64"/>
                <a:gd name="T31" fmla="*/ 2 h 69"/>
                <a:gd name="T32" fmla="*/ 32 w 64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9">
                  <a:moveTo>
                    <a:pt x="32" y="0"/>
                  </a:moveTo>
                  <a:lnTo>
                    <a:pt x="44" y="2"/>
                  </a:lnTo>
                  <a:lnTo>
                    <a:pt x="54" y="11"/>
                  </a:lnTo>
                  <a:lnTo>
                    <a:pt x="61" y="22"/>
                  </a:lnTo>
                  <a:lnTo>
                    <a:pt x="64" y="35"/>
                  </a:lnTo>
                  <a:lnTo>
                    <a:pt x="61" y="47"/>
                  </a:lnTo>
                  <a:lnTo>
                    <a:pt x="54" y="59"/>
                  </a:lnTo>
                  <a:lnTo>
                    <a:pt x="44" y="67"/>
                  </a:lnTo>
                  <a:lnTo>
                    <a:pt x="32" y="69"/>
                  </a:lnTo>
                  <a:lnTo>
                    <a:pt x="20" y="67"/>
                  </a:lnTo>
                  <a:lnTo>
                    <a:pt x="9" y="59"/>
                  </a:lnTo>
                  <a:lnTo>
                    <a:pt x="2" y="47"/>
                  </a:lnTo>
                  <a:lnTo>
                    <a:pt x="0" y="35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2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89B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2089" y="3709"/>
              <a:ext cx="27" cy="30"/>
            </a:xfrm>
            <a:custGeom>
              <a:avLst/>
              <a:gdLst>
                <a:gd name="T0" fmla="*/ 28 w 56"/>
                <a:gd name="T1" fmla="*/ 0 h 61"/>
                <a:gd name="T2" fmla="*/ 38 w 56"/>
                <a:gd name="T3" fmla="*/ 3 h 61"/>
                <a:gd name="T4" fmla="*/ 48 w 56"/>
                <a:gd name="T5" fmla="*/ 10 h 61"/>
                <a:gd name="T6" fmla="*/ 53 w 56"/>
                <a:gd name="T7" fmla="*/ 19 h 61"/>
                <a:gd name="T8" fmla="*/ 56 w 56"/>
                <a:gd name="T9" fmla="*/ 31 h 61"/>
                <a:gd name="T10" fmla="*/ 53 w 56"/>
                <a:gd name="T11" fmla="*/ 43 h 61"/>
                <a:gd name="T12" fmla="*/ 48 w 56"/>
                <a:gd name="T13" fmla="*/ 52 h 61"/>
                <a:gd name="T14" fmla="*/ 38 w 56"/>
                <a:gd name="T15" fmla="*/ 59 h 61"/>
                <a:gd name="T16" fmla="*/ 28 w 56"/>
                <a:gd name="T17" fmla="*/ 61 h 61"/>
                <a:gd name="T18" fmla="*/ 18 w 56"/>
                <a:gd name="T19" fmla="*/ 59 h 61"/>
                <a:gd name="T20" fmla="*/ 9 w 56"/>
                <a:gd name="T21" fmla="*/ 52 h 61"/>
                <a:gd name="T22" fmla="*/ 3 w 56"/>
                <a:gd name="T23" fmla="*/ 43 h 61"/>
                <a:gd name="T24" fmla="*/ 0 w 56"/>
                <a:gd name="T25" fmla="*/ 31 h 61"/>
                <a:gd name="T26" fmla="*/ 3 w 56"/>
                <a:gd name="T27" fmla="*/ 19 h 61"/>
                <a:gd name="T28" fmla="*/ 9 w 56"/>
                <a:gd name="T29" fmla="*/ 10 h 61"/>
                <a:gd name="T30" fmla="*/ 18 w 56"/>
                <a:gd name="T31" fmla="*/ 3 h 61"/>
                <a:gd name="T32" fmla="*/ 28 w 56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61">
                  <a:moveTo>
                    <a:pt x="28" y="0"/>
                  </a:moveTo>
                  <a:lnTo>
                    <a:pt x="38" y="3"/>
                  </a:lnTo>
                  <a:lnTo>
                    <a:pt x="48" y="10"/>
                  </a:lnTo>
                  <a:lnTo>
                    <a:pt x="53" y="19"/>
                  </a:lnTo>
                  <a:lnTo>
                    <a:pt x="56" y="31"/>
                  </a:lnTo>
                  <a:lnTo>
                    <a:pt x="53" y="43"/>
                  </a:lnTo>
                  <a:lnTo>
                    <a:pt x="48" y="52"/>
                  </a:lnTo>
                  <a:lnTo>
                    <a:pt x="38" y="59"/>
                  </a:lnTo>
                  <a:lnTo>
                    <a:pt x="28" y="61"/>
                  </a:lnTo>
                  <a:lnTo>
                    <a:pt x="18" y="59"/>
                  </a:lnTo>
                  <a:lnTo>
                    <a:pt x="9" y="52"/>
                  </a:lnTo>
                  <a:lnTo>
                    <a:pt x="3" y="43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DA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2089" y="3709"/>
              <a:ext cx="25" cy="27"/>
            </a:xfrm>
            <a:custGeom>
              <a:avLst/>
              <a:gdLst>
                <a:gd name="T0" fmla="*/ 25 w 49"/>
                <a:gd name="T1" fmla="*/ 0 h 55"/>
                <a:gd name="T2" fmla="*/ 34 w 49"/>
                <a:gd name="T3" fmla="*/ 3 h 55"/>
                <a:gd name="T4" fmla="*/ 42 w 49"/>
                <a:gd name="T5" fmla="*/ 9 h 55"/>
                <a:gd name="T6" fmla="*/ 47 w 49"/>
                <a:gd name="T7" fmla="*/ 18 h 55"/>
                <a:gd name="T8" fmla="*/ 49 w 49"/>
                <a:gd name="T9" fmla="*/ 28 h 55"/>
                <a:gd name="T10" fmla="*/ 47 w 49"/>
                <a:gd name="T11" fmla="*/ 39 h 55"/>
                <a:gd name="T12" fmla="*/ 42 w 49"/>
                <a:gd name="T13" fmla="*/ 47 h 55"/>
                <a:gd name="T14" fmla="*/ 34 w 49"/>
                <a:gd name="T15" fmla="*/ 52 h 55"/>
                <a:gd name="T16" fmla="*/ 25 w 49"/>
                <a:gd name="T17" fmla="*/ 55 h 55"/>
                <a:gd name="T18" fmla="*/ 16 w 49"/>
                <a:gd name="T19" fmla="*/ 52 h 55"/>
                <a:gd name="T20" fmla="*/ 8 w 49"/>
                <a:gd name="T21" fmla="*/ 47 h 55"/>
                <a:gd name="T22" fmla="*/ 2 w 49"/>
                <a:gd name="T23" fmla="*/ 39 h 55"/>
                <a:gd name="T24" fmla="*/ 0 w 49"/>
                <a:gd name="T25" fmla="*/ 28 h 55"/>
                <a:gd name="T26" fmla="*/ 2 w 49"/>
                <a:gd name="T27" fmla="*/ 18 h 55"/>
                <a:gd name="T28" fmla="*/ 8 w 49"/>
                <a:gd name="T29" fmla="*/ 9 h 55"/>
                <a:gd name="T30" fmla="*/ 16 w 49"/>
                <a:gd name="T31" fmla="*/ 3 h 55"/>
                <a:gd name="T32" fmla="*/ 25 w 49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5">
                  <a:moveTo>
                    <a:pt x="25" y="0"/>
                  </a:moveTo>
                  <a:lnTo>
                    <a:pt x="34" y="3"/>
                  </a:lnTo>
                  <a:lnTo>
                    <a:pt x="42" y="9"/>
                  </a:lnTo>
                  <a:lnTo>
                    <a:pt x="47" y="18"/>
                  </a:lnTo>
                  <a:lnTo>
                    <a:pt x="49" y="28"/>
                  </a:lnTo>
                  <a:lnTo>
                    <a:pt x="47" y="39"/>
                  </a:lnTo>
                  <a:lnTo>
                    <a:pt x="42" y="47"/>
                  </a:lnTo>
                  <a:lnTo>
                    <a:pt x="34" y="52"/>
                  </a:lnTo>
                  <a:lnTo>
                    <a:pt x="25" y="55"/>
                  </a:lnTo>
                  <a:lnTo>
                    <a:pt x="16" y="52"/>
                  </a:lnTo>
                  <a:lnTo>
                    <a:pt x="8" y="47"/>
                  </a:lnTo>
                  <a:lnTo>
                    <a:pt x="2" y="39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0A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2090" y="3710"/>
              <a:ext cx="22" cy="23"/>
            </a:xfrm>
            <a:custGeom>
              <a:avLst/>
              <a:gdLst>
                <a:gd name="T0" fmla="*/ 21 w 43"/>
                <a:gd name="T1" fmla="*/ 0 h 47"/>
                <a:gd name="T2" fmla="*/ 29 w 43"/>
                <a:gd name="T3" fmla="*/ 2 h 47"/>
                <a:gd name="T4" fmla="*/ 36 w 43"/>
                <a:gd name="T5" fmla="*/ 7 h 47"/>
                <a:gd name="T6" fmla="*/ 40 w 43"/>
                <a:gd name="T7" fmla="*/ 15 h 47"/>
                <a:gd name="T8" fmla="*/ 43 w 43"/>
                <a:gd name="T9" fmla="*/ 24 h 47"/>
                <a:gd name="T10" fmla="*/ 40 w 43"/>
                <a:gd name="T11" fmla="*/ 33 h 47"/>
                <a:gd name="T12" fmla="*/ 36 w 43"/>
                <a:gd name="T13" fmla="*/ 40 h 47"/>
                <a:gd name="T14" fmla="*/ 29 w 43"/>
                <a:gd name="T15" fmla="*/ 45 h 47"/>
                <a:gd name="T16" fmla="*/ 21 w 43"/>
                <a:gd name="T17" fmla="*/ 47 h 47"/>
                <a:gd name="T18" fmla="*/ 13 w 43"/>
                <a:gd name="T19" fmla="*/ 45 h 47"/>
                <a:gd name="T20" fmla="*/ 6 w 43"/>
                <a:gd name="T21" fmla="*/ 40 h 47"/>
                <a:gd name="T22" fmla="*/ 1 w 43"/>
                <a:gd name="T23" fmla="*/ 33 h 47"/>
                <a:gd name="T24" fmla="*/ 0 w 43"/>
                <a:gd name="T25" fmla="*/ 24 h 47"/>
                <a:gd name="T26" fmla="*/ 1 w 43"/>
                <a:gd name="T27" fmla="*/ 15 h 47"/>
                <a:gd name="T28" fmla="*/ 6 w 43"/>
                <a:gd name="T29" fmla="*/ 7 h 47"/>
                <a:gd name="T30" fmla="*/ 13 w 43"/>
                <a:gd name="T31" fmla="*/ 2 h 47"/>
                <a:gd name="T32" fmla="*/ 21 w 43"/>
                <a:gd name="T3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7">
                  <a:moveTo>
                    <a:pt x="21" y="0"/>
                  </a:moveTo>
                  <a:lnTo>
                    <a:pt x="29" y="2"/>
                  </a:lnTo>
                  <a:lnTo>
                    <a:pt x="36" y="7"/>
                  </a:lnTo>
                  <a:lnTo>
                    <a:pt x="40" y="15"/>
                  </a:lnTo>
                  <a:lnTo>
                    <a:pt x="43" y="24"/>
                  </a:lnTo>
                  <a:lnTo>
                    <a:pt x="40" y="33"/>
                  </a:lnTo>
                  <a:lnTo>
                    <a:pt x="36" y="40"/>
                  </a:lnTo>
                  <a:lnTo>
                    <a:pt x="29" y="45"/>
                  </a:lnTo>
                  <a:lnTo>
                    <a:pt x="21" y="47"/>
                  </a:lnTo>
                  <a:lnTo>
                    <a:pt x="13" y="45"/>
                  </a:lnTo>
                  <a:lnTo>
                    <a:pt x="6" y="40"/>
                  </a:lnTo>
                  <a:lnTo>
                    <a:pt x="1" y="33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5AD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2091" y="3710"/>
              <a:ext cx="18" cy="20"/>
            </a:xfrm>
            <a:custGeom>
              <a:avLst/>
              <a:gdLst>
                <a:gd name="T0" fmla="*/ 19 w 36"/>
                <a:gd name="T1" fmla="*/ 0 h 39"/>
                <a:gd name="T2" fmla="*/ 25 w 36"/>
                <a:gd name="T3" fmla="*/ 1 h 39"/>
                <a:gd name="T4" fmla="*/ 31 w 36"/>
                <a:gd name="T5" fmla="*/ 6 h 39"/>
                <a:gd name="T6" fmla="*/ 35 w 36"/>
                <a:gd name="T7" fmla="*/ 12 h 39"/>
                <a:gd name="T8" fmla="*/ 36 w 36"/>
                <a:gd name="T9" fmla="*/ 19 h 39"/>
                <a:gd name="T10" fmla="*/ 35 w 36"/>
                <a:gd name="T11" fmla="*/ 27 h 39"/>
                <a:gd name="T12" fmla="*/ 31 w 36"/>
                <a:gd name="T13" fmla="*/ 33 h 39"/>
                <a:gd name="T14" fmla="*/ 25 w 36"/>
                <a:gd name="T15" fmla="*/ 38 h 39"/>
                <a:gd name="T16" fmla="*/ 19 w 36"/>
                <a:gd name="T17" fmla="*/ 39 h 39"/>
                <a:gd name="T18" fmla="*/ 12 w 36"/>
                <a:gd name="T19" fmla="*/ 38 h 39"/>
                <a:gd name="T20" fmla="*/ 6 w 36"/>
                <a:gd name="T21" fmla="*/ 33 h 39"/>
                <a:gd name="T22" fmla="*/ 1 w 36"/>
                <a:gd name="T23" fmla="*/ 27 h 39"/>
                <a:gd name="T24" fmla="*/ 0 w 36"/>
                <a:gd name="T25" fmla="*/ 19 h 39"/>
                <a:gd name="T26" fmla="*/ 1 w 36"/>
                <a:gd name="T27" fmla="*/ 12 h 39"/>
                <a:gd name="T28" fmla="*/ 6 w 36"/>
                <a:gd name="T29" fmla="*/ 6 h 39"/>
                <a:gd name="T30" fmla="*/ 12 w 36"/>
                <a:gd name="T31" fmla="*/ 1 h 39"/>
                <a:gd name="T32" fmla="*/ 19 w 36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9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7"/>
                  </a:lnTo>
                  <a:lnTo>
                    <a:pt x="31" y="33"/>
                  </a:lnTo>
                  <a:lnTo>
                    <a:pt x="25" y="38"/>
                  </a:lnTo>
                  <a:lnTo>
                    <a:pt x="19" y="39"/>
                  </a:ln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2279" y="3568"/>
              <a:ext cx="42" cy="21"/>
            </a:xfrm>
            <a:custGeom>
              <a:avLst/>
              <a:gdLst>
                <a:gd name="T0" fmla="*/ 83 w 85"/>
                <a:gd name="T1" fmla="*/ 13 h 44"/>
                <a:gd name="T2" fmla="*/ 85 w 85"/>
                <a:gd name="T3" fmla="*/ 21 h 44"/>
                <a:gd name="T4" fmla="*/ 81 w 85"/>
                <a:gd name="T5" fmla="*/ 29 h 44"/>
                <a:gd name="T6" fmla="*/ 72 w 85"/>
                <a:gd name="T7" fmla="*/ 37 h 44"/>
                <a:gd name="T8" fmla="*/ 57 w 85"/>
                <a:gd name="T9" fmla="*/ 42 h 44"/>
                <a:gd name="T10" fmla="*/ 49 w 85"/>
                <a:gd name="T11" fmla="*/ 43 h 44"/>
                <a:gd name="T12" fmla="*/ 41 w 85"/>
                <a:gd name="T13" fmla="*/ 44 h 44"/>
                <a:gd name="T14" fmla="*/ 33 w 85"/>
                <a:gd name="T15" fmla="*/ 44 h 44"/>
                <a:gd name="T16" fmla="*/ 25 w 85"/>
                <a:gd name="T17" fmla="*/ 43 h 44"/>
                <a:gd name="T18" fmla="*/ 18 w 85"/>
                <a:gd name="T19" fmla="*/ 42 h 44"/>
                <a:gd name="T20" fmla="*/ 11 w 85"/>
                <a:gd name="T21" fmla="*/ 38 h 44"/>
                <a:gd name="T22" fmla="*/ 6 w 85"/>
                <a:gd name="T23" fmla="*/ 35 h 44"/>
                <a:gd name="T24" fmla="*/ 2 w 85"/>
                <a:gd name="T25" fmla="*/ 31 h 44"/>
                <a:gd name="T26" fmla="*/ 0 w 85"/>
                <a:gd name="T27" fmla="*/ 23 h 44"/>
                <a:gd name="T28" fmla="*/ 3 w 85"/>
                <a:gd name="T29" fmla="*/ 15 h 44"/>
                <a:gd name="T30" fmla="*/ 12 w 85"/>
                <a:gd name="T31" fmla="*/ 7 h 44"/>
                <a:gd name="T32" fmla="*/ 26 w 85"/>
                <a:gd name="T33" fmla="*/ 2 h 44"/>
                <a:gd name="T34" fmla="*/ 34 w 85"/>
                <a:gd name="T35" fmla="*/ 1 h 44"/>
                <a:gd name="T36" fmla="*/ 43 w 85"/>
                <a:gd name="T37" fmla="*/ 0 h 44"/>
                <a:gd name="T38" fmla="*/ 51 w 85"/>
                <a:gd name="T39" fmla="*/ 0 h 44"/>
                <a:gd name="T40" fmla="*/ 59 w 85"/>
                <a:gd name="T41" fmla="*/ 1 h 44"/>
                <a:gd name="T42" fmla="*/ 66 w 85"/>
                <a:gd name="T43" fmla="*/ 2 h 44"/>
                <a:gd name="T44" fmla="*/ 73 w 85"/>
                <a:gd name="T45" fmla="*/ 6 h 44"/>
                <a:gd name="T46" fmla="*/ 78 w 85"/>
                <a:gd name="T47" fmla="*/ 9 h 44"/>
                <a:gd name="T48" fmla="*/ 83 w 85"/>
                <a:gd name="T4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44">
                  <a:moveTo>
                    <a:pt x="83" y="13"/>
                  </a:moveTo>
                  <a:lnTo>
                    <a:pt x="85" y="21"/>
                  </a:lnTo>
                  <a:lnTo>
                    <a:pt x="81" y="29"/>
                  </a:lnTo>
                  <a:lnTo>
                    <a:pt x="72" y="37"/>
                  </a:lnTo>
                  <a:lnTo>
                    <a:pt x="57" y="42"/>
                  </a:lnTo>
                  <a:lnTo>
                    <a:pt x="49" y="43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5" y="43"/>
                  </a:lnTo>
                  <a:lnTo>
                    <a:pt x="18" y="42"/>
                  </a:lnTo>
                  <a:lnTo>
                    <a:pt x="11" y="38"/>
                  </a:lnTo>
                  <a:lnTo>
                    <a:pt x="6" y="35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12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6" y="2"/>
                  </a:lnTo>
                  <a:lnTo>
                    <a:pt x="73" y="6"/>
                  </a:lnTo>
                  <a:lnTo>
                    <a:pt x="78" y="9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2281" y="3568"/>
              <a:ext cx="40" cy="20"/>
            </a:xfrm>
            <a:custGeom>
              <a:avLst/>
              <a:gdLst>
                <a:gd name="T0" fmla="*/ 77 w 81"/>
                <a:gd name="T1" fmla="*/ 12 h 42"/>
                <a:gd name="T2" fmla="*/ 81 w 81"/>
                <a:gd name="T3" fmla="*/ 20 h 42"/>
                <a:gd name="T4" fmla="*/ 77 w 81"/>
                <a:gd name="T5" fmla="*/ 28 h 42"/>
                <a:gd name="T6" fmla="*/ 69 w 81"/>
                <a:gd name="T7" fmla="*/ 35 h 42"/>
                <a:gd name="T8" fmla="*/ 55 w 81"/>
                <a:gd name="T9" fmla="*/ 39 h 42"/>
                <a:gd name="T10" fmla="*/ 47 w 81"/>
                <a:gd name="T11" fmla="*/ 40 h 42"/>
                <a:gd name="T12" fmla="*/ 39 w 81"/>
                <a:gd name="T13" fmla="*/ 42 h 42"/>
                <a:gd name="T14" fmla="*/ 31 w 81"/>
                <a:gd name="T15" fmla="*/ 42 h 42"/>
                <a:gd name="T16" fmla="*/ 24 w 81"/>
                <a:gd name="T17" fmla="*/ 40 h 42"/>
                <a:gd name="T18" fmla="*/ 17 w 81"/>
                <a:gd name="T19" fmla="*/ 39 h 42"/>
                <a:gd name="T20" fmla="*/ 12 w 81"/>
                <a:gd name="T21" fmla="*/ 37 h 42"/>
                <a:gd name="T22" fmla="*/ 6 w 81"/>
                <a:gd name="T23" fmla="*/ 34 h 42"/>
                <a:gd name="T24" fmla="*/ 2 w 81"/>
                <a:gd name="T25" fmla="*/ 30 h 42"/>
                <a:gd name="T26" fmla="*/ 0 w 81"/>
                <a:gd name="T27" fmla="*/ 22 h 42"/>
                <a:gd name="T28" fmla="*/ 3 w 81"/>
                <a:gd name="T29" fmla="*/ 14 h 42"/>
                <a:gd name="T30" fmla="*/ 12 w 81"/>
                <a:gd name="T31" fmla="*/ 7 h 42"/>
                <a:gd name="T32" fmla="*/ 25 w 81"/>
                <a:gd name="T33" fmla="*/ 2 h 42"/>
                <a:gd name="T34" fmla="*/ 33 w 81"/>
                <a:gd name="T35" fmla="*/ 1 h 42"/>
                <a:gd name="T36" fmla="*/ 41 w 81"/>
                <a:gd name="T37" fmla="*/ 0 h 42"/>
                <a:gd name="T38" fmla="*/ 48 w 81"/>
                <a:gd name="T39" fmla="*/ 0 h 42"/>
                <a:gd name="T40" fmla="*/ 56 w 81"/>
                <a:gd name="T41" fmla="*/ 1 h 42"/>
                <a:gd name="T42" fmla="*/ 62 w 81"/>
                <a:gd name="T43" fmla="*/ 2 h 42"/>
                <a:gd name="T44" fmla="*/ 69 w 81"/>
                <a:gd name="T45" fmla="*/ 5 h 42"/>
                <a:gd name="T46" fmla="*/ 74 w 81"/>
                <a:gd name="T47" fmla="*/ 8 h 42"/>
                <a:gd name="T48" fmla="*/ 77 w 81"/>
                <a:gd name="T4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42">
                  <a:moveTo>
                    <a:pt x="77" y="12"/>
                  </a:moveTo>
                  <a:lnTo>
                    <a:pt x="81" y="20"/>
                  </a:lnTo>
                  <a:lnTo>
                    <a:pt x="77" y="28"/>
                  </a:lnTo>
                  <a:lnTo>
                    <a:pt x="69" y="35"/>
                  </a:lnTo>
                  <a:lnTo>
                    <a:pt x="55" y="39"/>
                  </a:lnTo>
                  <a:lnTo>
                    <a:pt x="47" y="40"/>
                  </a:lnTo>
                  <a:lnTo>
                    <a:pt x="39" y="42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12" y="7"/>
                  </a:lnTo>
                  <a:lnTo>
                    <a:pt x="25" y="2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6" y="1"/>
                  </a:lnTo>
                  <a:lnTo>
                    <a:pt x="62" y="2"/>
                  </a:lnTo>
                  <a:lnTo>
                    <a:pt x="69" y="5"/>
                  </a:lnTo>
                  <a:lnTo>
                    <a:pt x="74" y="8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BC72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2282" y="3568"/>
              <a:ext cx="38" cy="19"/>
            </a:xfrm>
            <a:custGeom>
              <a:avLst/>
              <a:gdLst>
                <a:gd name="T0" fmla="*/ 73 w 77"/>
                <a:gd name="T1" fmla="*/ 12 h 39"/>
                <a:gd name="T2" fmla="*/ 77 w 77"/>
                <a:gd name="T3" fmla="*/ 19 h 39"/>
                <a:gd name="T4" fmla="*/ 73 w 77"/>
                <a:gd name="T5" fmla="*/ 27 h 39"/>
                <a:gd name="T6" fmla="*/ 65 w 77"/>
                <a:gd name="T7" fmla="*/ 34 h 39"/>
                <a:gd name="T8" fmla="*/ 52 w 77"/>
                <a:gd name="T9" fmla="*/ 38 h 39"/>
                <a:gd name="T10" fmla="*/ 45 w 77"/>
                <a:gd name="T11" fmla="*/ 39 h 39"/>
                <a:gd name="T12" fmla="*/ 37 w 77"/>
                <a:gd name="T13" fmla="*/ 39 h 39"/>
                <a:gd name="T14" fmla="*/ 30 w 77"/>
                <a:gd name="T15" fmla="*/ 39 h 39"/>
                <a:gd name="T16" fmla="*/ 24 w 77"/>
                <a:gd name="T17" fmla="*/ 38 h 39"/>
                <a:gd name="T18" fmla="*/ 17 w 77"/>
                <a:gd name="T19" fmla="*/ 37 h 39"/>
                <a:gd name="T20" fmla="*/ 11 w 77"/>
                <a:gd name="T21" fmla="*/ 35 h 39"/>
                <a:gd name="T22" fmla="*/ 6 w 77"/>
                <a:gd name="T23" fmla="*/ 31 h 39"/>
                <a:gd name="T24" fmla="*/ 3 w 77"/>
                <a:gd name="T25" fmla="*/ 28 h 39"/>
                <a:gd name="T26" fmla="*/ 0 w 77"/>
                <a:gd name="T27" fmla="*/ 21 h 39"/>
                <a:gd name="T28" fmla="*/ 4 w 77"/>
                <a:gd name="T29" fmla="*/ 13 h 39"/>
                <a:gd name="T30" fmla="*/ 12 w 77"/>
                <a:gd name="T31" fmla="*/ 7 h 39"/>
                <a:gd name="T32" fmla="*/ 25 w 77"/>
                <a:gd name="T33" fmla="*/ 2 h 39"/>
                <a:gd name="T34" fmla="*/ 32 w 77"/>
                <a:gd name="T35" fmla="*/ 1 h 39"/>
                <a:gd name="T36" fmla="*/ 40 w 77"/>
                <a:gd name="T37" fmla="*/ 0 h 39"/>
                <a:gd name="T38" fmla="*/ 47 w 77"/>
                <a:gd name="T39" fmla="*/ 1 h 39"/>
                <a:gd name="T40" fmla="*/ 53 w 77"/>
                <a:gd name="T41" fmla="*/ 1 h 39"/>
                <a:gd name="T42" fmla="*/ 60 w 77"/>
                <a:gd name="T43" fmla="*/ 4 h 39"/>
                <a:gd name="T44" fmla="*/ 65 w 77"/>
                <a:gd name="T45" fmla="*/ 6 h 39"/>
                <a:gd name="T46" fmla="*/ 70 w 77"/>
                <a:gd name="T47" fmla="*/ 8 h 39"/>
                <a:gd name="T48" fmla="*/ 73 w 77"/>
                <a:gd name="T49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" h="39">
                  <a:moveTo>
                    <a:pt x="73" y="12"/>
                  </a:moveTo>
                  <a:lnTo>
                    <a:pt x="77" y="19"/>
                  </a:lnTo>
                  <a:lnTo>
                    <a:pt x="73" y="27"/>
                  </a:lnTo>
                  <a:lnTo>
                    <a:pt x="65" y="34"/>
                  </a:lnTo>
                  <a:lnTo>
                    <a:pt x="52" y="38"/>
                  </a:lnTo>
                  <a:lnTo>
                    <a:pt x="45" y="39"/>
                  </a:lnTo>
                  <a:lnTo>
                    <a:pt x="37" y="39"/>
                  </a:lnTo>
                  <a:lnTo>
                    <a:pt x="30" y="39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4" y="13"/>
                  </a:lnTo>
                  <a:lnTo>
                    <a:pt x="12" y="7"/>
                  </a:lnTo>
                  <a:lnTo>
                    <a:pt x="25" y="2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5" y="6"/>
                  </a:lnTo>
                  <a:lnTo>
                    <a:pt x="70" y="8"/>
                  </a:lnTo>
                  <a:lnTo>
                    <a:pt x="73" y="12"/>
                  </a:lnTo>
                  <a:close/>
                </a:path>
              </a:pathLst>
            </a:custGeom>
            <a:solidFill>
              <a:srgbClr val="C17A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2284" y="3568"/>
              <a:ext cx="35" cy="18"/>
            </a:xfrm>
            <a:custGeom>
              <a:avLst/>
              <a:gdLst>
                <a:gd name="T0" fmla="*/ 68 w 70"/>
                <a:gd name="T1" fmla="*/ 12 h 37"/>
                <a:gd name="T2" fmla="*/ 70 w 70"/>
                <a:gd name="T3" fmla="*/ 19 h 37"/>
                <a:gd name="T4" fmla="*/ 68 w 70"/>
                <a:gd name="T5" fmla="*/ 25 h 37"/>
                <a:gd name="T6" fmla="*/ 60 w 70"/>
                <a:gd name="T7" fmla="*/ 31 h 37"/>
                <a:gd name="T8" fmla="*/ 48 w 70"/>
                <a:gd name="T9" fmla="*/ 36 h 37"/>
                <a:gd name="T10" fmla="*/ 41 w 70"/>
                <a:gd name="T11" fmla="*/ 37 h 37"/>
                <a:gd name="T12" fmla="*/ 34 w 70"/>
                <a:gd name="T13" fmla="*/ 37 h 37"/>
                <a:gd name="T14" fmla="*/ 28 w 70"/>
                <a:gd name="T15" fmla="*/ 37 h 37"/>
                <a:gd name="T16" fmla="*/ 22 w 70"/>
                <a:gd name="T17" fmla="*/ 36 h 37"/>
                <a:gd name="T18" fmla="*/ 16 w 70"/>
                <a:gd name="T19" fmla="*/ 35 h 37"/>
                <a:gd name="T20" fmla="*/ 10 w 70"/>
                <a:gd name="T21" fmla="*/ 32 h 37"/>
                <a:gd name="T22" fmla="*/ 7 w 70"/>
                <a:gd name="T23" fmla="*/ 30 h 37"/>
                <a:gd name="T24" fmla="*/ 3 w 70"/>
                <a:gd name="T25" fmla="*/ 27 h 37"/>
                <a:gd name="T26" fmla="*/ 0 w 70"/>
                <a:gd name="T27" fmla="*/ 20 h 37"/>
                <a:gd name="T28" fmla="*/ 3 w 70"/>
                <a:gd name="T29" fmla="*/ 13 h 37"/>
                <a:gd name="T30" fmla="*/ 11 w 70"/>
                <a:gd name="T31" fmla="*/ 7 h 37"/>
                <a:gd name="T32" fmla="*/ 23 w 70"/>
                <a:gd name="T33" fmla="*/ 2 h 37"/>
                <a:gd name="T34" fmla="*/ 30 w 70"/>
                <a:gd name="T35" fmla="*/ 1 h 37"/>
                <a:gd name="T36" fmla="*/ 37 w 70"/>
                <a:gd name="T37" fmla="*/ 0 h 37"/>
                <a:gd name="T38" fmla="*/ 43 w 70"/>
                <a:gd name="T39" fmla="*/ 1 h 37"/>
                <a:gd name="T40" fmla="*/ 49 w 70"/>
                <a:gd name="T41" fmla="*/ 1 h 37"/>
                <a:gd name="T42" fmla="*/ 55 w 70"/>
                <a:gd name="T43" fmla="*/ 4 h 37"/>
                <a:gd name="T44" fmla="*/ 60 w 70"/>
                <a:gd name="T45" fmla="*/ 6 h 37"/>
                <a:gd name="T46" fmla="*/ 64 w 70"/>
                <a:gd name="T47" fmla="*/ 8 h 37"/>
                <a:gd name="T48" fmla="*/ 68 w 70"/>
                <a:gd name="T4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" h="37">
                  <a:moveTo>
                    <a:pt x="68" y="12"/>
                  </a:moveTo>
                  <a:lnTo>
                    <a:pt x="70" y="19"/>
                  </a:lnTo>
                  <a:lnTo>
                    <a:pt x="68" y="25"/>
                  </a:lnTo>
                  <a:lnTo>
                    <a:pt x="60" y="31"/>
                  </a:lnTo>
                  <a:lnTo>
                    <a:pt x="48" y="36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28" y="37"/>
                  </a:lnTo>
                  <a:lnTo>
                    <a:pt x="22" y="36"/>
                  </a:lnTo>
                  <a:lnTo>
                    <a:pt x="16" y="35"/>
                  </a:lnTo>
                  <a:lnTo>
                    <a:pt x="10" y="32"/>
                  </a:lnTo>
                  <a:lnTo>
                    <a:pt x="7" y="30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11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5" y="4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C47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2286" y="3568"/>
              <a:ext cx="33" cy="17"/>
            </a:xfrm>
            <a:custGeom>
              <a:avLst/>
              <a:gdLst>
                <a:gd name="T0" fmla="*/ 62 w 64"/>
                <a:gd name="T1" fmla="*/ 9 h 34"/>
                <a:gd name="T2" fmla="*/ 64 w 64"/>
                <a:gd name="T3" fmla="*/ 16 h 34"/>
                <a:gd name="T4" fmla="*/ 62 w 64"/>
                <a:gd name="T5" fmla="*/ 22 h 34"/>
                <a:gd name="T6" fmla="*/ 55 w 64"/>
                <a:gd name="T7" fmla="*/ 28 h 34"/>
                <a:gd name="T8" fmla="*/ 43 w 64"/>
                <a:gd name="T9" fmla="*/ 33 h 34"/>
                <a:gd name="T10" fmla="*/ 38 w 64"/>
                <a:gd name="T11" fmla="*/ 34 h 34"/>
                <a:gd name="T12" fmla="*/ 31 w 64"/>
                <a:gd name="T13" fmla="*/ 34 h 34"/>
                <a:gd name="T14" fmla="*/ 25 w 64"/>
                <a:gd name="T15" fmla="*/ 34 h 34"/>
                <a:gd name="T16" fmla="*/ 19 w 64"/>
                <a:gd name="T17" fmla="*/ 33 h 34"/>
                <a:gd name="T18" fmla="*/ 13 w 64"/>
                <a:gd name="T19" fmla="*/ 31 h 34"/>
                <a:gd name="T20" fmla="*/ 9 w 64"/>
                <a:gd name="T21" fmla="*/ 29 h 34"/>
                <a:gd name="T22" fmla="*/ 4 w 64"/>
                <a:gd name="T23" fmla="*/ 27 h 34"/>
                <a:gd name="T24" fmla="*/ 2 w 64"/>
                <a:gd name="T25" fmla="*/ 24 h 34"/>
                <a:gd name="T26" fmla="*/ 0 w 64"/>
                <a:gd name="T27" fmla="*/ 18 h 34"/>
                <a:gd name="T28" fmla="*/ 2 w 64"/>
                <a:gd name="T29" fmla="*/ 11 h 34"/>
                <a:gd name="T30" fmla="*/ 9 w 64"/>
                <a:gd name="T31" fmla="*/ 6 h 34"/>
                <a:gd name="T32" fmla="*/ 20 w 64"/>
                <a:gd name="T33" fmla="*/ 1 h 34"/>
                <a:gd name="T34" fmla="*/ 26 w 64"/>
                <a:gd name="T35" fmla="*/ 0 h 34"/>
                <a:gd name="T36" fmla="*/ 33 w 64"/>
                <a:gd name="T37" fmla="*/ 0 h 34"/>
                <a:gd name="T38" fmla="*/ 39 w 64"/>
                <a:gd name="T39" fmla="*/ 0 h 34"/>
                <a:gd name="T40" fmla="*/ 44 w 64"/>
                <a:gd name="T41" fmla="*/ 1 h 34"/>
                <a:gd name="T42" fmla="*/ 50 w 64"/>
                <a:gd name="T43" fmla="*/ 3 h 34"/>
                <a:gd name="T44" fmla="*/ 55 w 64"/>
                <a:gd name="T45" fmla="*/ 5 h 34"/>
                <a:gd name="T46" fmla="*/ 58 w 64"/>
                <a:gd name="T47" fmla="*/ 7 h 34"/>
                <a:gd name="T48" fmla="*/ 62 w 64"/>
                <a:gd name="T49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34">
                  <a:moveTo>
                    <a:pt x="62" y="9"/>
                  </a:moveTo>
                  <a:lnTo>
                    <a:pt x="64" y="16"/>
                  </a:lnTo>
                  <a:lnTo>
                    <a:pt x="62" y="22"/>
                  </a:lnTo>
                  <a:lnTo>
                    <a:pt x="55" y="28"/>
                  </a:lnTo>
                  <a:lnTo>
                    <a:pt x="43" y="33"/>
                  </a:lnTo>
                  <a:lnTo>
                    <a:pt x="38" y="34"/>
                  </a:lnTo>
                  <a:lnTo>
                    <a:pt x="31" y="34"/>
                  </a:lnTo>
                  <a:lnTo>
                    <a:pt x="25" y="34"/>
                  </a:lnTo>
                  <a:lnTo>
                    <a:pt x="19" y="33"/>
                  </a:lnTo>
                  <a:lnTo>
                    <a:pt x="13" y="31"/>
                  </a:lnTo>
                  <a:lnTo>
                    <a:pt x="9" y="29"/>
                  </a:lnTo>
                  <a:lnTo>
                    <a:pt x="4" y="27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9" y="6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50" y="3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2" y="9"/>
                  </a:lnTo>
                  <a:close/>
                </a:path>
              </a:pathLst>
            </a:custGeom>
            <a:solidFill>
              <a:srgbClr val="C98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2288" y="3568"/>
              <a:ext cx="30" cy="16"/>
            </a:xfrm>
            <a:custGeom>
              <a:avLst/>
              <a:gdLst>
                <a:gd name="T0" fmla="*/ 58 w 60"/>
                <a:gd name="T1" fmla="*/ 9 h 31"/>
                <a:gd name="T2" fmla="*/ 60 w 60"/>
                <a:gd name="T3" fmla="*/ 15 h 31"/>
                <a:gd name="T4" fmla="*/ 58 w 60"/>
                <a:gd name="T5" fmla="*/ 21 h 31"/>
                <a:gd name="T6" fmla="*/ 51 w 60"/>
                <a:gd name="T7" fmla="*/ 27 h 31"/>
                <a:gd name="T8" fmla="*/ 40 w 60"/>
                <a:gd name="T9" fmla="*/ 30 h 31"/>
                <a:gd name="T10" fmla="*/ 35 w 60"/>
                <a:gd name="T11" fmla="*/ 31 h 31"/>
                <a:gd name="T12" fmla="*/ 29 w 60"/>
                <a:gd name="T13" fmla="*/ 31 h 31"/>
                <a:gd name="T14" fmla="*/ 23 w 60"/>
                <a:gd name="T15" fmla="*/ 31 h 31"/>
                <a:gd name="T16" fmla="*/ 18 w 60"/>
                <a:gd name="T17" fmla="*/ 30 h 31"/>
                <a:gd name="T18" fmla="*/ 13 w 60"/>
                <a:gd name="T19" fmla="*/ 29 h 31"/>
                <a:gd name="T20" fmla="*/ 8 w 60"/>
                <a:gd name="T21" fmla="*/ 27 h 31"/>
                <a:gd name="T22" fmla="*/ 5 w 60"/>
                <a:gd name="T23" fmla="*/ 24 h 31"/>
                <a:gd name="T24" fmla="*/ 2 w 60"/>
                <a:gd name="T25" fmla="*/ 22 h 31"/>
                <a:gd name="T26" fmla="*/ 0 w 60"/>
                <a:gd name="T27" fmla="*/ 16 h 31"/>
                <a:gd name="T28" fmla="*/ 2 w 60"/>
                <a:gd name="T29" fmla="*/ 11 h 31"/>
                <a:gd name="T30" fmla="*/ 9 w 60"/>
                <a:gd name="T31" fmla="*/ 6 h 31"/>
                <a:gd name="T32" fmla="*/ 18 w 60"/>
                <a:gd name="T33" fmla="*/ 3 h 31"/>
                <a:gd name="T34" fmla="*/ 24 w 60"/>
                <a:gd name="T35" fmla="*/ 1 h 31"/>
                <a:gd name="T36" fmla="*/ 31 w 60"/>
                <a:gd name="T37" fmla="*/ 0 h 31"/>
                <a:gd name="T38" fmla="*/ 37 w 60"/>
                <a:gd name="T39" fmla="*/ 0 h 31"/>
                <a:gd name="T40" fmla="*/ 41 w 60"/>
                <a:gd name="T41" fmla="*/ 1 h 31"/>
                <a:gd name="T42" fmla="*/ 47 w 60"/>
                <a:gd name="T43" fmla="*/ 3 h 31"/>
                <a:gd name="T44" fmla="*/ 52 w 60"/>
                <a:gd name="T45" fmla="*/ 5 h 31"/>
                <a:gd name="T46" fmla="*/ 55 w 60"/>
                <a:gd name="T47" fmla="*/ 7 h 31"/>
                <a:gd name="T48" fmla="*/ 58 w 60"/>
                <a:gd name="T4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31">
                  <a:moveTo>
                    <a:pt x="58" y="9"/>
                  </a:moveTo>
                  <a:lnTo>
                    <a:pt x="60" y="15"/>
                  </a:lnTo>
                  <a:lnTo>
                    <a:pt x="58" y="21"/>
                  </a:lnTo>
                  <a:lnTo>
                    <a:pt x="51" y="27"/>
                  </a:lnTo>
                  <a:lnTo>
                    <a:pt x="40" y="30"/>
                  </a:lnTo>
                  <a:lnTo>
                    <a:pt x="35" y="31"/>
                  </a:lnTo>
                  <a:lnTo>
                    <a:pt x="29" y="31"/>
                  </a:lnTo>
                  <a:lnTo>
                    <a:pt x="23" y="31"/>
                  </a:lnTo>
                  <a:lnTo>
                    <a:pt x="18" y="30"/>
                  </a:lnTo>
                  <a:lnTo>
                    <a:pt x="13" y="29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9" y="6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5"/>
                  </a:lnTo>
                  <a:lnTo>
                    <a:pt x="55" y="7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CE8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2290" y="3569"/>
              <a:ext cx="27" cy="14"/>
            </a:xfrm>
            <a:custGeom>
              <a:avLst/>
              <a:gdLst>
                <a:gd name="T0" fmla="*/ 53 w 56"/>
                <a:gd name="T1" fmla="*/ 8 h 28"/>
                <a:gd name="T2" fmla="*/ 56 w 56"/>
                <a:gd name="T3" fmla="*/ 14 h 28"/>
                <a:gd name="T4" fmla="*/ 53 w 56"/>
                <a:gd name="T5" fmla="*/ 19 h 28"/>
                <a:gd name="T6" fmla="*/ 47 w 56"/>
                <a:gd name="T7" fmla="*/ 23 h 28"/>
                <a:gd name="T8" fmla="*/ 37 w 56"/>
                <a:gd name="T9" fmla="*/ 27 h 28"/>
                <a:gd name="T10" fmla="*/ 32 w 56"/>
                <a:gd name="T11" fmla="*/ 28 h 28"/>
                <a:gd name="T12" fmla="*/ 27 w 56"/>
                <a:gd name="T13" fmla="*/ 28 h 28"/>
                <a:gd name="T14" fmla="*/ 22 w 56"/>
                <a:gd name="T15" fmla="*/ 28 h 28"/>
                <a:gd name="T16" fmla="*/ 17 w 56"/>
                <a:gd name="T17" fmla="*/ 27 h 28"/>
                <a:gd name="T18" fmla="*/ 13 w 56"/>
                <a:gd name="T19" fmla="*/ 26 h 28"/>
                <a:gd name="T20" fmla="*/ 9 w 56"/>
                <a:gd name="T21" fmla="*/ 25 h 28"/>
                <a:gd name="T22" fmla="*/ 5 w 56"/>
                <a:gd name="T23" fmla="*/ 22 h 28"/>
                <a:gd name="T24" fmla="*/ 3 w 56"/>
                <a:gd name="T25" fmla="*/ 20 h 28"/>
                <a:gd name="T26" fmla="*/ 0 w 56"/>
                <a:gd name="T27" fmla="*/ 14 h 28"/>
                <a:gd name="T28" fmla="*/ 3 w 56"/>
                <a:gd name="T29" fmla="*/ 10 h 28"/>
                <a:gd name="T30" fmla="*/ 9 w 56"/>
                <a:gd name="T31" fmla="*/ 5 h 28"/>
                <a:gd name="T32" fmla="*/ 18 w 56"/>
                <a:gd name="T33" fmla="*/ 2 h 28"/>
                <a:gd name="T34" fmla="*/ 23 w 56"/>
                <a:gd name="T35" fmla="*/ 0 h 28"/>
                <a:gd name="T36" fmla="*/ 28 w 56"/>
                <a:gd name="T37" fmla="*/ 0 h 28"/>
                <a:gd name="T38" fmla="*/ 34 w 56"/>
                <a:gd name="T39" fmla="*/ 0 h 28"/>
                <a:gd name="T40" fmla="*/ 38 w 56"/>
                <a:gd name="T41" fmla="*/ 0 h 28"/>
                <a:gd name="T42" fmla="*/ 43 w 56"/>
                <a:gd name="T43" fmla="*/ 2 h 28"/>
                <a:gd name="T44" fmla="*/ 48 w 56"/>
                <a:gd name="T45" fmla="*/ 4 h 28"/>
                <a:gd name="T46" fmla="*/ 51 w 56"/>
                <a:gd name="T47" fmla="*/ 6 h 28"/>
                <a:gd name="T48" fmla="*/ 53 w 56"/>
                <a:gd name="T4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28">
                  <a:moveTo>
                    <a:pt x="53" y="8"/>
                  </a:moveTo>
                  <a:lnTo>
                    <a:pt x="56" y="14"/>
                  </a:lnTo>
                  <a:lnTo>
                    <a:pt x="53" y="19"/>
                  </a:lnTo>
                  <a:lnTo>
                    <a:pt x="47" y="23"/>
                  </a:lnTo>
                  <a:lnTo>
                    <a:pt x="37" y="27"/>
                  </a:lnTo>
                  <a:lnTo>
                    <a:pt x="32" y="28"/>
                  </a:lnTo>
                  <a:lnTo>
                    <a:pt x="27" y="28"/>
                  </a:lnTo>
                  <a:lnTo>
                    <a:pt x="22" y="28"/>
                  </a:lnTo>
                  <a:lnTo>
                    <a:pt x="17" y="27"/>
                  </a:lnTo>
                  <a:lnTo>
                    <a:pt x="13" y="26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9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D39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2292" y="3569"/>
              <a:ext cx="24" cy="12"/>
            </a:xfrm>
            <a:custGeom>
              <a:avLst/>
              <a:gdLst>
                <a:gd name="T0" fmla="*/ 47 w 48"/>
                <a:gd name="T1" fmla="*/ 7 h 26"/>
                <a:gd name="T2" fmla="*/ 48 w 48"/>
                <a:gd name="T3" fmla="*/ 12 h 26"/>
                <a:gd name="T4" fmla="*/ 47 w 48"/>
                <a:gd name="T5" fmla="*/ 18 h 26"/>
                <a:gd name="T6" fmla="*/ 42 w 48"/>
                <a:gd name="T7" fmla="*/ 21 h 26"/>
                <a:gd name="T8" fmla="*/ 33 w 48"/>
                <a:gd name="T9" fmla="*/ 25 h 26"/>
                <a:gd name="T10" fmla="*/ 24 w 48"/>
                <a:gd name="T11" fmla="*/ 26 h 26"/>
                <a:gd name="T12" fmla="*/ 14 w 48"/>
                <a:gd name="T13" fmla="*/ 25 h 26"/>
                <a:gd name="T14" fmla="*/ 7 w 48"/>
                <a:gd name="T15" fmla="*/ 22 h 26"/>
                <a:gd name="T16" fmla="*/ 1 w 48"/>
                <a:gd name="T17" fmla="*/ 19 h 26"/>
                <a:gd name="T18" fmla="*/ 0 w 48"/>
                <a:gd name="T19" fmla="*/ 13 h 26"/>
                <a:gd name="T20" fmla="*/ 1 w 48"/>
                <a:gd name="T21" fmla="*/ 8 h 26"/>
                <a:gd name="T22" fmla="*/ 7 w 48"/>
                <a:gd name="T23" fmla="*/ 4 h 26"/>
                <a:gd name="T24" fmla="*/ 15 w 48"/>
                <a:gd name="T25" fmla="*/ 2 h 26"/>
                <a:gd name="T26" fmla="*/ 24 w 48"/>
                <a:gd name="T27" fmla="*/ 0 h 26"/>
                <a:gd name="T28" fmla="*/ 33 w 48"/>
                <a:gd name="T29" fmla="*/ 0 h 26"/>
                <a:gd name="T30" fmla="*/ 42 w 48"/>
                <a:gd name="T31" fmla="*/ 4 h 26"/>
                <a:gd name="T32" fmla="*/ 47 w 48"/>
                <a:gd name="T33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26">
                  <a:moveTo>
                    <a:pt x="47" y="7"/>
                  </a:moveTo>
                  <a:lnTo>
                    <a:pt x="48" y="12"/>
                  </a:lnTo>
                  <a:lnTo>
                    <a:pt x="47" y="18"/>
                  </a:lnTo>
                  <a:lnTo>
                    <a:pt x="42" y="21"/>
                  </a:lnTo>
                  <a:lnTo>
                    <a:pt x="33" y="25"/>
                  </a:lnTo>
                  <a:lnTo>
                    <a:pt x="24" y="26"/>
                  </a:lnTo>
                  <a:lnTo>
                    <a:pt x="14" y="25"/>
                  </a:lnTo>
                  <a:lnTo>
                    <a:pt x="7" y="22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7" y="4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2" y="4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D89B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2294" y="3569"/>
              <a:ext cx="22" cy="11"/>
            </a:xfrm>
            <a:custGeom>
              <a:avLst/>
              <a:gdLst>
                <a:gd name="T0" fmla="*/ 42 w 43"/>
                <a:gd name="T1" fmla="*/ 7 h 23"/>
                <a:gd name="T2" fmla="*/ 43 w 43"/>
                <a:gd name="T3" fmla="*/ 12 h 23"/>
                <a:gd name="T4" fmla="*/ 41 w 43"/>
                <a:gd name="T5" fmla="*/ 17 h 23"/>
                <a:gd name="T6" fmla="*/ 36 w 43"/>
                <a:gd name="T7" fmla="*/ 20 h 23"/>
                <a:gd name="T8" fmla="*/ 29 w 43"/>
                <a:gd name="T9" fmla="*/ 22 h 23"/>
                <a:gd name="T10" fmla="*/ 20 w 43"/>
                <a:gd name="T11" fmla="*/ 23 h 23"/>
                <a:gd name="T12" fmla="*/ 12 w 43"/>
                <a:gd name="T13" fmla="*/ 22 h 23"/>
                <a:gd name="T14" fmla="*/ 5 w 43"/>
                <a:gd name="T15" fmla="*/ 20 h 23"/>
                <a:gd name="T16" fmla="*/ 1 w 43"/>
                <a:gd name="T17" fmla="*/ 17 h 23"/>
                <a:gd name="T18" fmla="*/ 0 w 43"/>
                <a:gd name="T19" fmla="*/ 12 h 23"/>
                <a:gd name="T20" fmla="*/ 1 w 43"/>
                <a:gd name="T21" fmla="*/ 7 h 23"/>
                <a:gd name="T22" fmla="*/ 6 w 43"/>
                <a:gd name="T23" fmla="*/ 4 h 23"/>
                <a:gd name="T24" fmla="*/ 13 w 43"/>
                <a:gd name="T25" fmla="*/ 2 h 23"/>
                <a:gd name="T26" fmla="*/ 23 w 43"/>
                <a:gd name="T27" fmla="*/ 0 h 23"/>
                <a:gd name="T28" fmla="*/ 31 w 43"/>
                <a:gd name="T29" fmla="*/ 2 h 23"/>
                <a:gd name="T30" fmla="*/ 38 w 43"/>
                <a:gd name="T31" fmla="*/ 4 h 23"/>
                <a:gd name="T32" fmla="*/ 42 w 43"/>
                <a:gd name="T3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23">
                  <a:moveTo>
                    <a:pt x="42" y="7"/>
                  </a:moveTo>
                  <a:lnTo>
                    <a:pt x="43" y="12"/>
                  </a:lnTo>
                  <a:lnTo>
                    <a:pt x="41" y="17"/>
                  </a:lnTo>
                  <a:lnTo>
                    <a:pt x="36" y="20"/>
                  </a:lnTo>
                  <a:lnTo>
                    <a:pt x="29" y="22"/>
                  </a:lnTo>
                  <a:lnTo>
                    <a:pt x="20" y="23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4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DDA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2295" y="3569"/>
              <a:ext cx="20" cy="10"/>
            </a:xfrm>
            <a:custGeom>
              <a:avLst/>
              <a:gdLst>
                <a:gd name="T0" fmla="*/ 37 w 39"/>
                <a:gd name="T1" fmla="*/ 6 h 21"/>
                <a:gd name="T2" fmla="*/ 39 w 39"/>
                <a:gd name="T3" fmla="*/ 11 h 21"/>
                <a:gd name="T4" fmla="*/ 37 w 39"/>
                <a:gd name="T5" fmla="*/ 14 h 21"/>
                <a:gd name="T6" fmla="*/ 33 w 39"/>
                <a:gd name="T7" fmla="*/ 18 h 21"/>
                <a:gd name="T8" fmla="*/ 26 w 39"/>
                <a:gd name="T9" fmla="*/ 20 h 21"/>
                <a:gd name="T10" fmla="*/ 18 w 39"/>
                <a:gd name="T11" fmla="*/ 21 h 21"/>
                <a:gd name="T12" fmla="*/ 11 w 39"/>
                <a:gd name="T13" fmla="*/ 20 h 21"/>
                <a:gd name="T14" fmla="*/ 6 w 39"/>
                <a:gd name="T15" fmla="*/ 19 h 21"/>
                <a:gd name="T16" fmla="*/ 1 w 39"/>
                <a:gd name="T17" fmla="*/ 15 h 21"/>
                <a:gd name="T18" fmla="*/ 0 w 39"/>
                <a:gd name="T19" fmla="*/ 11 h 21"/>
                <a:gd name="T20" fmla="*/ 2 w 39"/>
                <a:gd name="T21" fmla="*/ 7 h 21"/>
                <a:gd name="T22" fmla="*/ 6 w 39"/>
                <a:gd name="T23" fmla="*/ 4 h 21"/>
                <a:gd name="T24" fmla="*/ 13 w 39"/>
                <a:gd name="T25" fmla="*/ 2 h 21"/>
                <a:gd name="T26" fmla="*/ 20 w 39"/>
                <a:gd name="T27" fmla="*/ 0 h 21"/>
                <a:gd name="T28" fmla="*/ 26 w 39"/>
                <a:gd name="T29" fmla="*/ 2 h 21"/>
                <a:gd name="T30" fmla="*/ 33 w 39"/>
                <a:gd name="T31" fmla="*/ 3 h 21"/>
                <a:gd name="T32" fmla="*/ 37 w 39"/>
                <a:gd name="T33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21">
                  <a:moveTo>
                    <a:pt x="37" y="6"/>
                  </a:moveTo>
                  <a:lnTo>
                    <a:pt x="39" y="11"/>
                  </a:lnTo>
                  <a:lnTo>
                    <a:pt x="37" y="14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18" y="21"/>
                  </a:lnTo>
                  <a:lnTo>
                    <a:pt x="11" y="20"/>
                  </a:lnTo>
                  <a:lnTo>
                    <a:pt x="6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0A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2297" y="3569"/>
              <a:ext cx="17" cy="9"/>
            </a:xfrm>
            <a:custGeom>
              <a:avLst/>
              <a:gdLst>
                <a:gd name="T0" fmla="*/ 33 w 34"/>
                <a:gd name="T1" fmla="*/ 4 h 17"/>
                <a:gd name="T2" fmla="*/ 34 w 34"/>
                <a:gd name="T3" fmla="*/ 8 h 17"/>
                <a:gd name="T4" fmla="*/ 33 w 34"/>
                <a:gd name="T5" fmla="*/ 11 h 17"/>
                <a:gd name="T6" fmla="*/ 29 w 34"/>
                <a:gd name="T7" fmla="*/ 13 h 17"/>
                <a:gd name="T8" fmla="*/ 23 w 34"/>
                <a:gd name="T9" fmla="*/ 16 h 17"/>
                <a:gd name="T10" fmla="*/ 18 w 34"/>
                <a:gd name="T11" fmla="*/ 17 h 17"/>
                <a:gd name="T12" fmla="*/ 11 w 34"/>
                <a:gd name="T13" fmla="*/ 16 h 17"/>
                <a:gd name="T14" fmla="*/ 5 w 34"/>
                <a:gd name="T15" fmla="*/ 15 h 17"/>
                <a:gd name="T16" fmla="*/ 2 w 34"/>
                <a:gd name="T17" fmla="*/ 11 h 17"/>
                <a:gd name="T18" fmla="*/ 0 w 34"/>
                <a:gd name="T19" fmla="*/ 8 h 17"/>
                <a:gd name="T20" fmla="*/ 2 w 34"/>
                <a:gd name="T21" fmla="*/ 5 h 17"/>
                <a:gd name="T22" fmla="*/ 6 w 34"/>
                <a:gd name="T23" fmla="*/ 2 h 17"/>
                <a:gd name="T24" fmla="*/ 12 w 34"/>
                <a:gd name="T25" fmla="*/ 0 h 17"/>
                <a:gd name="T26" fmla="*/ 18 w 34"/>
                <a:gd name="T27" fmla="*/ 0 h 17"/>
                <a:gd name="T28" fmla="*/ 25 w 34"/>
                <a:gd name="T29" fmla="*/ 0 h 17"/>
                <a:gd name="T30" fmla="*/ 29 w 34"/>
                <a:gd name="T31" fmla="*/ 2 h 17"/>
                <a:gd name="T32" fmla="*/ 33 w 34"/>
                <a:gd name="T3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7">
                  <a:moveTo>
                    <a:pt x="33" y="4"/>
                  </a:moveTo>
                  <a:lnTo>
                    <a:pt x="34" y="8"/>
                  </a:lnTo>
                  <a:lnTo>
                    <a:pt x="33" y="11"/>
                  </a:lnTo>
                  <a:lnTo>
                    <a:pt x="29" y="13"/>
                  </a:lnTo>
                  <a:lnTo>
                    <a:pt x="23" y="16"/>
                  </a:lnTo>
                  <a:lnTo>
                    <a:pt x="18" y="17"/>
                  </a:lnTo>
                  <a:lnTo>
                    <a:pt x="11" y="16"/>
                  </a:lnTo>
                  <a:lnTo>
                    <a:pt x="5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E5AD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2300" y="3569"/>
              <a:ext cx="13" cy="8"/>
            </a:xfrm>
            <a:custGeom>
              <a:avLst/>
              <a:gdLst>
                <a:gd name="T0" fmla="*/ 27 w 28"/>
                <a:gd name="T1" fmla="*/ 4 h 15"/>
                <a:gd name="T2" fmla="*/ 28 w 28"/>
                <a:gd name="T3" fmla="*/ 6 h 15"/>
                <a:gd name="T4" fmla="*/ 27 w 28"/>
                <a:gd name="T5" fmla="*/ 10 h 15"/>
                <a:gd name="T6" fmla="*/ 23 w 28"/>
                <a:gd name="T7" fmla="*/ 12 h 15"/>
                <a:gd name="T8" fmla="*/ 18 w 28"/>
                <a:gd name="T9" fmla="*/ 13 h 15"/>
                <a:gd name="T10" fmla="*/ 13 w 28"/>
                <a:gd name="T11" fmla="*/ 15 h 15"/>
                <a:gd name="T12" fmla="*/ 8 w 28"/>
                <a:gd name="T13" fmla="*/ 13 h 15"/>
                <a:gd name="T14" fmla="*/ 3 w 28"/>
                <a:gd name="T15" fmla="*/ 12 h 15"/>
                <a:gd name="T16" fmla="*/ 1 w 28"/>
                <a:gd name="T17" fmla="*/ 10 h 15"/>
                <a:gd name="T18" fmla="*/ 0 w 28"/>
                <a:gd name="T19" fmla="*/ 8 h 15"/>
                <a:gd name="T20" fmla="*/ 1 w 28"/>
                <a:gd name="T21" fmla="*/ 4 h 15"/>
                <a:gd name="T22" fmla="*/ 3 w 28"/>
                <a:gd name="T23" fmla="*/ 2 h 15"/>
                <a:gd name="T24" fmla="*/ 8 w 28"/>
                <a:gd name="T25" fmla="*/ 1 h 15"/>
                <a:gd name="T26" fmla="*/ 14 w 28"/>
                <a:gd name="T27" fmla="*/ 0 h 15"/>
                <a:gd name="T28" fmla="*/ 20 w 28"/>
                <a:gd name="T29" fmla="*/ 1 h 15"/>
                <a:gd name="T30" fmla="*/ 24 w 28"/>
                <a:gd name="T31" fmla="*/ 2 h 15"/>
                <a:gd name="T32" fmla="*/ 27 w 28"/>
                <a:gd name="T3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5">
                  <a:moveTo>
                    <a:pt x="27" y="4"/>
                  </a:moveTo>
                  <a:lnTo>
                    <a:pt x="28" y="6"/>
                  </a:lnTo>
                  <a:lnTo>
                    <a:pt x="27" y="10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2338" y="3533"/>
              <a:ext cx="34" cy="17"/>
            </a:xfrm>
            <a:custGeom>
              <a:avLst/>
              <a:gdLst>
                <a:gd name="T0" fmla="*/ 65 w 67"/>
                <a:gd name="T1" fmla="*/ 9 h 35"/>
                <a:gd name="T2" fmla="*/ 67 w 67"/>
                <a:gd name="T3" fmla="*/ 16 h 35"/>
                <a:gd name="T4" fmla="*/ 65 w 67"/>
                <a:gd name="T5" fmla="*/ 23 h 35"/>
                <a:gd name="T6" fmla="*/ 58 w 67"/>
                <a:gd name="T7" fmla="*/ 29 h 35"/>
                <a:gd name="T8" fmla="*/ 46 w 67"/>
                <a:gd name="T9" fmla="*/ 32 h 35"/>
                <a:gd name="T10" fmla="*/ 39 w 67"/>
                <a:gd name="T11" fmla="*/ 33 h 35"/>
                <a:gd name="T12" fmla="*/ 34 w 67"/>
                <a:gd name="T13" fmla="*/ 35 h 35"/>
                <a:gd name="T14" fmla="*/ 27 w 67"/>
                <a:gd name="T15" fmla="*/ 35 h 35"/>
                <a:gd name="T16" fmla="*/ 21 w 67"/>
                <a:gd name="T17" fmla="*/ 33 h 35"/>
                <a:gd name="T18" fmla="*/ 15 w 67"/>
                <a:gd name="T19" fmla="*/ 32 h 35"/>
                <a:gd name="T20" fmla="*/ 9 w 67"/>
                <a:gd name="T21" fmla="*/ 30 h 35"/>
                <a:gd name="T22" fmla="*/ 6 w 67"/>
                <a:gd name="T23" fmla="*/ 28 h 35"/>
                <a:gd name="T24" fmla="*/ 3 w 67"/>
                <a:gd name="T25" fmla="*/ 24 h 35"/>
                <a:gd name="T26" fmla="*/ 0 w 67"/>
                <a:gd name="T27" fmla="*/ 17 h 35"/>
                <a:gd name="T28" fmla="*/ 4 w 67"/>
                <a:gd name="T29" fmla="*/ 12 h 35"/>
                <a:gd name="T30" fmla="*/ 11 w 67"/>
                <a:gd name="T31" fmla="*/ 6 h 35"/>
                <a:gd name="T32" fmla="*/ 22 w 67"/>
                <a:gd name="T33" fmla="*/ 1 h 35"/>
                <a:gd name="T34" fmla="*/ 29 w 67"/>
                <a:gd name="T35" fmla="*/ 0 h 35"/>
                <a:gd name="T36" fmla="*/ 35 w 67"/>
                <a:gd name="T37" fmla="*/ 0 h 35"/>
                <a:gd name="T38" fmla="*/ 42 w 67"/>
                <a:gd name="T39" fmla="*/ 0 h 35"/>
                <a:gd name="T40" fmla="*/ 47 w 67"/>
                <a:gd name="T41" fmla="*/ 1 h 35"/>
                <a:gd name="T42" fmla="*/ 53 w 67"/>
                <a:gd name="T43" fmla="*/ 2 h 35"/>
                <a:gd name="T44" fmla="*/ 58 w 67"/>
                <a:gd name="T45" fmla="*/ 5 h 35"/>
                <a:gd name="T46" fmla="*/ 61 w 67"/>
                <a:gd name="T47" fmla="*/ 7 h 35"/>
                <a:gd name="T48" fmla="*/ 65 w 67"/>
                <a:gd name="T49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35">
                  <a:moveTo>
                    <a:pt x="65" y="9"/>
                  </a:moveTo>
                  <a:lnTo>
                    <a:pt x="67" y="16"/>
                  </a:lnTo>
                  <a:lnTo>
                    <a:pt x="65" y="23"/>
                  </a:lnTo>
                  <a:lnTo>
                    <a:pt x="58" y="29"/>
                  </a:lnTo>
                  <a:lnTo>
                    <a:pt x="46" y="32"/>
                  </a:lnTo>
                  <a:lnTo>
                    <a:pt x="39" y="33"/>
                  </a:lnTo>
                  <a:lnTo>
                    <a:pt x="34" y="35"/>
                  </a:lnTo>
                  <a:lnTo>
                    <a:pt x="27" y="35"/>
                  </a:lnTo>
                  <a:lnTo>
                    <a:pt x="21" y="33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6" y="28"/>
                  </a:lnTo>
                  <a:lnTo>
                    <a:pt x="3" y="24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11" y="6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58" y="5"/>
                  </a:lnTo>
                  <a:lnTo>
                    <a:pt x="61" y="7"/>
                  </a:lnTo>
                  <a:lnTo>
                    <a:pt x="65" y="9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2340" y="3533"/>
              <a:ext cx="31" cy="16"/>
            </a:xfrm>
            <a:custGeom>
              <a:avLst/>
              <a:gdLst>
                <a:gd name="T0" fmla="*/ 60 w 62"/>
                <a:gd name="T1" fmla="*/ 9 h 32"/>
                <a:gd name="T2" fmla="*/ 62 w 62"/>
                <a:gd name="T3" fmla="*/ 15 h 32"/>
                <a:gd name="T4" fmla="*/ 60 w 62"/>
                <a:gd name="T5" fmla="*/ 22 h 32"/>
                <a:gd name="T6" fmla="*/ 53 w 62"/>
                <a:gd name="T7" fmla="*/ 28 h 32"/>
                <a:gd name="T8" fmla="*/ 42 w 62"/>
                <a:gd name="T9" fmla="*/ 31 h 32"/>
                <a:gd name="T10" fmla="*/ 37 w 62"/>
                <a:gd name="T11" fmla="*/ 32 h 32"/>
                <a:gd name="T12" fmla="*/ 30 w 62"/>
                <a:gd name="T13" fmla="*/ 32 h 32"/>
                <a:gd name="T14" fmla="*/ 24 w 62"/>
                <a:gd name="T15" fmla="*/ 32 h 32"/>
                <a:gd name="T16" fmla="*/ 18 w 62"/>
                <a:gd name="T17" fmla="*/ 31 h 32"/>
                <a:gd name="T18" fmla="*/ 13 w 62"/>
                <a:gd name="T19" fmla="*/ 30 h 32"/>
                <a:gd name="T20" fmla="*/ 9 w 62"/>
                <a:gd name="T21" fmla="*/ 28 h 32"/>
                <a:gd name="T22" fmla="*/ 4 w 62"/>
                <a:gd name="T23" fmla="*/ 25 h 32"/>
                <a:gd name="T24" fmla="*/ 2 w 62"/>
                <a:gd name="T25" fmla="*/ 23 h 32"/>
                <a:gd name="T26" fmla="*/ 0 w 62"/>
                <a:gd name="T27" fmla="*/ 17 h 32"/>
                <a:gd name="T28" fmla="*/ 2 w 62"/>
                <a:gd name="T29" fmla="*/ 10 h 32"/>
                <a:gd name="T30" fmla="*/ 9 w 62"/>
                <a:gd name="T31" fmla="*/ 6 h 32"/>
                <a:gd name="T32" fmla="*/ 19 w 62"/>
                <a:gd name="T33" fmla="*/ 1 h 32"/>
                <a:gd name="T34" fmla="*/ 25 w 62"/>
                <a:gd name="T35" fmla="*/ 0 h 32"/>
                <a:gd name="T36" fmla="*/ 32 w 62"/>
                <a:gd name="T37" fmla="*/ 0 h 32"/>
                <a:gd name="T38" fmla="*/ 38 w 62"/>
                <a:gd name="T39" fmla="*/ 0 h 32"/>
                <a:gd name="T40" fmla="*/ 43 w 62"/>
                <a:gd name="T41" fmla="*/ 1 h 32"/>
                <a:gd name="T42" fmla="*/ 48 w 62"/>
                <a:gd name="T43" fmla="*/ 2 h 32"/>
                <a:gd name="T44" fmla="*/ 53 w 62"/>
                <a:gd name="T45" fmla="*/ 5 h 32"/>
                <a:gd name="T46" fmla="*/ 57 w 62"/>
                <a:gd name="T47" fmla="*/ 7 h 32"/>
                <a:gd name="T48" fmla="*/ 60 w 62"/>
                <a:gd name="T4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32">
                  <a:moveTo>
                    <a:pt x="60" y="9"/>
                  </a:moveTo>
                  <a:lnTo>
                    <a:pt x="62" y="15"/>
                  </a:lnTo>
                  <a:lnTo>
                    <a:pt x="60" y="22"/>
                  </a:lnTo>
                  <a:lnTo>
                    <a:pt x="53" y="28"/>
                  </a:lnTo>
                  <a:lnTo>
                    <a:pt x="42" y="31"/>
                  </a:lnTo>
                  <a:lnTo>
                    <a:pt x="37" y="32"/>
                  </a:lnTo>
                  <a:lnTo>
                    <a:pt x="30" y="32"/>
                  </a:lnTo>
                  <a:lnTo>
                    <a:pt x="24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9" y="6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3" y="1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7" y="7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BC72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2342" y="3534"/>
              <a:ext cx="28" cy="14"/>
            </a:xfrm>
            <a:custGeom>
              <a:avLst/>
              <a:gdLst>
                <a:gd name="T0" fmla="*/ 55 w 58"/>
                <a:gd name="T1" fmla="*/ 8 h 29"/>
                <a:gd name="T2" fmla="*/ 58 w 58"/>
                <a:gd name="T3" fmla="*/ 14 h 29"/>
                <a:gd name="T4" fmla="*/ 57 w 58"/>
                <a:gd name="T5" fmla="*/ 20 h 29"/>
                <a:gd name="T6" fmla="*/ 50 w 58"/>
                <a:gd name="T7" fmla="*/ 24 h 29"/>
                <a:gd name="T8" fmla="*/ 39 w 58"/>
                <a:gd name="T9" fmla="*/ 28 h 29"/>
                <a:gd name="T10" fmla="*/ 34 w 58"/>
                <a:gd name="T11" fmla="*/ 29 h 29"/>
                <a:gd name="T12" fmla="*/ 28 w 58"/>
                <a:gd name="T13" fmla="*/ 29 h 29"/>
                <a:gd name="T14" fmla="*/ 22 w 58"/>
                <a:gd name="T15" fmla="*/ 29 h 29"/>
                <a:gd name="T16" fmla="*/ 17 w 58"/>
                <a:gd name="T17" fmla="*/ 29 h 29"/>
                <a:gd name="T18" fmla="*/ 12 w 58"/>
                <a:gd name="T19" fmla="*/ 28 h 29"/>
                <a:gd name="T20" fmla="*/ 7 w 58"/>
                <a:gd name="T21" fmla="*/ 25 h 29"/>
                <a:gd name="T22" fmla="*/ 4 w 58"/>
                <a:gd name="T23" fmla="*/ 23 h 29"/>
                <a:gd name="T24" fmla="*/ 1 w 58"/>
                <a:gd name="T25" fmla="*/ 21 h 29"/>
                <a:gd name="T26" fmla="*/ 0 w 58"/>
                <a:gd name="T27" fmla="*/ 15 h 29"/>
                <a:gd name="T28" fmla="*/ 2 w 58"/>
                <a:gd name="T29" fmla="*/ 9 h 29"/>
                <a:gd name="T30" fmla="*/ 9 w 58"/>
                <a:gd name="T31" fmla="*/ 5 h 29"/>
                <a:gd name="T32" fmla="*/ 19 w 58"/>
                <a:gd name="T33" fmla="*/ 1 h 29"/>
                <a:gd name="T34" fmla="*/ 24 w 58"/>
                <a:gd name="T35" fmla="*/ 0 h 29"/>
                <a:gd name="T36" fmla="*/ 30 w 58"/>
                <a:gd name="T37" fmla="*/ 0 h 29"/>
                <a:gd name="T38" fmla="*/ 36 w 58"/>
                <a:gd name="T39" fmla="*/ 0 h 29"/>
                <a:gd name="T40" fmla="*/ 40 w 58"/>
                <a:gd name="T41" fmla="*/ 0 h 29"/>
                <a:gd name="T42" fmla="*/ 45 w 58"/>
                <a:gd name="T43" fmla="*/ 1 h 29"/>
                <a:gd name="T44" fmla="*/ 50 w 58"/>
                <a:gd name="T45" fmla="*/ 4 h 29"/>
                <a:gd name="T46" fmla="*/ 53 w 58"/>
                <a:gd name="T47" fmla="*/ 6 h 29"/>
                <a:gd name="T48" fmla="*/ 55 w 58"/>
                <a:gd name="T4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29">
                  <a:moveTo>
                    <a:pt x="55" y="8"/>
                  </a:moveTo>
                  <a:lnTo>
                    <a:pt x="58" y="14"/>
                  </a:lnTo>
                  <a:lnTo>
                    <a:pt x="57" y="20"/>
                  </a:lnTo>
                  <a:lnTo>
                    <a:pt x="50" y="24"/>
                  </a:lnTo>
                  <a:lnTo>
                    <a:pt x="39" y="28"/>
                  </a:lnTo>
                  <a:lnTo>
                    <a:pt x="34" y="29"/>
                  </a:lnTo>
                  <a:lnTo>
                    <a:pt x="28" y="29"/>
                  </a:lnTo>
                  <a:lnTo>
                    <a:pt x="22" y="29"/>
                  </a:lnTo>
                  <a:lnTo>
                    <a:pt x="17" y="29"/>
                  </a:lnTo>
                  <a:lnTo>
                    <a:pt x="12" y="28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9" y="5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0" y="4"/>
                  </a:lnTo>
                  <a:lnTo>
                    <a:pt x="53" y="6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C17A02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2343" y="3534"/>
              <a:ext cx="27" cy="13"/>
            </a:xfrm>
            <a:custGeom>
              <a:avLst/>
              <a:gdLst>
                <a:gd name="T0" fmla="*/ 53 w 55"/>
                <a:gd name="T1" fmla="*/ 8 h 28"/>
                <a:gd name="T2" fmla="*/ 55 w 55"/>
                <a:gd name="T3" fmla="*/ 14 h 28"/>
                <a:gd name="T4" fmla="*/ 52 w 55"/>
                <a:gd name="T5" fmla="*/ 19 h 28"/>
                <a:gd name="T6" fmla="*/ 46 w 55"/>
                <a:gd name="T7" fmla="*/ 23 h 28"/>
                <a:gd name="T8" fmla="*/ 37 w 55"/>
                <a:gd name="T9" fmla="*/ 27 h 28"/>
                <a:gd name="T10" fmla="*/ 32 w 55"/>
                <a:gd name="T11" fmla="*/ 28 h 28"/>
                <a:gd name="T12" fmla="*/ 27 w 55"/>
                <a:gd name="T13" fmla="*/ 28 h 28"/>
                <a:gd name="T14" fmla="*/ 21 w 55"/>
                <a:gd name="T15" fmla="*/ 28 h 28"/>
                <a:gd name="T16" fmla="*/ 17 w 55"/>
                <a:gd name="T17" fmla="*/ 27 h 28"/>
                <a:gd name="T18" fmla="*/ 12 w 55"/>
                <a:gd name="T19" fmla="*/ 25 h 28"/>
                <a:gd name="T20" fmla="*/ 8 w 55"/>
                <a:gd name="T21" fmla="*/ 24 h 28"/>
                <a:gd name="T22" fmla="*/ 5 w 55"/>
                <a:gd name="T23" fmla="*/ 22 h 28"/>
                <a:gd name="T24" fmla="*/ 3 w 55"/>
                <a:gd name="T25" fmla="*/ 20 h 28"/>
                <a:gd name="T26" fmla="*/ 0 w 55"/>
                <a:gd name="T27" fmla="*/ 14 h 28"/>
                <a:gd name="T28" fmla="*/ 3 w 55"/>
                <a:gd name="T29" fmla="*/ 9 h 28"/>
                <a:gd name="T30" fmla="*/ 8 w 55"/>
                <a:gd name="T31" fmla="*/ 5 h 28"/>
                <a:gd name="T32" fmla="*/ 18 w 55"/>
                <a:gd name="T33" fmla="*/ 1 h 28"/>
                <a:gd name="T34" fmla="*/ 23 w 55"/>
                <a:gd name="T35" fmla="*/ 0 h 28"/>
                <a:gd name="T36" fmla="*/ 28 w 55"/>
                <a:gd name="T37" fmla="*/ 0 h 28"/>
                <a:gd name="T38" fmla="*/ 34 w 55"/>
                <a:gd name="T39" fmla="*/ 0 h 28"/>
                <a:gd name="T40" fmla="*/ 38 w 55"/>
                <a:gd name="T41" fmla="*/ 1 h 28"/>
                <a:gd name="T42" fmla="*/ 43 w 55"/>
                <a:gd name="T43" fmla="*/ 2 h 28"/>
                <a:gd name="T44" fmla="*/ 48 w 55"/>
                <a:gd name="T45" fmla="*/ 4 h 28"/>
                <a:gd name="T46" fmla="*/ 51 w 55"/>
                <a:gd name="T47" fmla="*/ 6 h 28"/>
                <a:gd name="T48" fmla="*/ 53 w 55"/>
                <a:gd name="T49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28">
                  <a:moveTo>
                    <a:pt x="53" y="8"/>
                  </a:moveTo>
                  <a:lnTo>
                    <a:pt x="55" y="14"/>
                  </a:lnTo>
                  <a:lnTo>
                    <a:pt x="52" y="19"/>
                  </a:lnTo>
                  <a:lnTo>
                    <a:pt x="46" y="23"/>
                  </a:lnTo>
                  <a:lnTo>
                    <a:pt x="37" y="27"/>
                  </a:lnTo>
                  <a:lnTo>
                    <a:pt x="32" y="28"/>
                  </a:lnTo>
                  <a:lnTo>
                    <a:pt x="27" y="28"/>
                  </a:lnTo>
                  <a:lnTo>
                    <a:pt x="21" y="28"/>
                  </a:lnTo>
                  <a:lnTo>
                    <a:pt x="17" y="27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5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C47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2344" y="3534"/>
              <a:ext cx="26" cy="12"/>
            </a:xfrm>
            <a:custGeom>
              <a:avLst/>
              <a:gdLst>
                <a:gd name="T0" fmla="*/ 49 w 51"/>
                <a:gd name="T1" fmla="*/ 7 h 25"/>
                <a:gd name="T2" fmla="*/ 51 w 51"/>
                <a:gd name="T3" fmla="*/ 13 h 25"/>
                <a:gd name="T4" fmla="*/ 48 w 51"/>
                <a:gd name="T5" fmla="*/ 17 h 25"/>
                <a:gd name="T6" fmla="*/ 42 w 51"/>
                <a:gd name="T7" fmla="*/ 22 h 25"/>
                <a:gd name="T8" fmla="*/ 33 w 51"/>
                <a:gd name="T9" fmla="*/ 24 h 25"/>
                <a:gd name="T10" fmla="*/ 24 w 51"/>
                <a:gd name="T11" fmla="*/ 25 h 25"/>
                <a:gd name="T12" fmla="*/ 14 w 51"/>
                <a:gd name="T13" fmla="*/ 25 h 25"/>
                <a:gd name="T14" fmla="*/ 7 w 51"/>
                <a:gd name="T15" fmla="*/ 23 h 25"/>
                <a:gd name="T16" fmla="*/ 1 w 51"/>
                <a:gd name="T17" fmla="*/ 19 h 25"/>
                <a:gd name="T18" fmla="*/ 0 w 51"/>
                <a:gd name="T19" fmla="*/ 14 h 25"/>
                <a:gd name="T20" fmla="*/ 1 w 51"/>
                <a:gd name="T21" fmla="*/ 8 h 25"/>
                <a:gd name="T22" fmla="*/ 7 w 51"/>
                <a:gd name="T23" fmla="*/ 5 h 25"/>
                <a:gd name="T24" fmla="*/ 15 w 51"/>
                <a:gd name="T25" fmla="*/ 1 h 25"/>
                <a:gd name="T26" fmla="*/ 19 w 51"/>
                <a:gd name="T27" fmla="*/ 0 h 25"/>
                <a:gd name="T28" fmla="*/ 25 w 51"/>
                <a:gd name="T29" fmla="*/ 0 h 25"/>
                <a:gd name="T30" fmla="*/ 30 w 51"/>
                <a:gd name="T31" fmla="*/ 0 h 25"/>
                <a:gd name="T32" fmla="*/ 34 w 51"/>
                <a:gd name="T33" fmla="*/ 0 h 25"/>
                <a:gd name="T34" fmla="*/ 39 w 51"/>
                <a:gd name="T35" fmla="*/ 1 h 25"/>
                <a:gd name="T36" fmla="*/ 42 w 51"/>
                <a:gd name="T37" fmla="*/ 4 h 25"/>
                <a:gd name="T38" fmla="*/ 46 w 51"/>
                <a:gd name="T39" fmla="*/ 5 h 25"/>
                <a:gd name="T40" fmla="*/ 49 w 51"/>
                <a:gd name="T41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25">
                  <a:moveTo>
                    <a:pt x="49" y="7"/>
                  </a:moveTo>
                  <a:lnTo>
                    <a:pt x="51" y="13"/>
                  </a:lnTo>
                  <a:lnTo>
                    <a:pt x="48" y="17"/>
                  </a:lnTo>
                  <a:lnTo>
                    <a:pt x="42" y="22"/>
                  </a:lnTo>
                  <a:lnTo>
                    <a:pt x="33" y="24"/>
                  </a:lnTo>
                  <a:lnTo>
                    <a:pt x="24" y="25"/>
                  </a:lnTo>
                  <a:lnTo>
                    <a:pt x="14" y="25"/>
                  </a:lnTo>
                  <a:lnTo>
                    <a:pt x="7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2" y="4"/>
                  </a:lnTo>
                  <a:lnTo>
                    <a:pt x="46" y="5"/>
                  </a:lnTo>
                  <a:lnTo>
                    <a:pt x="49" y="7"/>
                  </a:lnTo>
                  <a:close/>
                </a:path>
              </a:pathLst>
            </a:custGeom>
            <a:solidFill>
              <a:srgbClr val="C98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2346" y="3534"/>
              <a:ext cx="23" cy="12"/>
            </a:xfrm>
            <a:custGeom>
              <a:avLst/>
              <a:gdLst>
                <a:gd name="T0" fmla="*/ 46 w 47"/>
                <a:gd name="T1" fmla="*/ 7 h 24"/>
                <a:gd name="T2" fmla="*/ 47 w 47"/>
                <a:gd name="T3" fmla="*/ 12 h 24"/>
                <a:gd name="T4" fmla="*/ 45 w 47"/>
                <a:gd name="T5" fmla="*/ 16 h 24"/>
                <a:gd name="T6" fmla="*/ 39 w 47"/>
                <a:gd name="T7" fmla="*/ 20 h 24"/>
                <a:gd name="T8" fmla="*/ 31 w 47"/>
                <a:gd name="T9" fmla="*/ 23 h 24"/>
                <a:gd name="T10" fmla="*/ 22 w 47"/>
                <a:gd name="T11" fmla="*/ 24 h 24"/>
                <a:gd name="T12" fmla="*/ 14 w 47"/>
                <a:gd name="T13" fmla="*/ 23 h 24"/>
                <a:gd name="T14" fmla="*/ 7 w 47"/>
                <a:gd name="T15" fmla="*/ 21 h 24"/>
                <a:gd name="T16" fmla="*/ 1 w 47"/>
                <a:gd name="T17" fmla="*/ 17 h 24"/>
                <a:gd name="T18" fmla="*/ 0 w 47"/>
                <a:gd name="T19" fmla="*/ 13 h 24"/>
                <a:gd name="T20" fmla="*/ 2 w 47"/>
                <a:gd name="T21" fmla="*/ 8 h 24"/>
                <a:gd name="T22" fmla="*/ 7 w 47"/>
                <a:gd name="T23" fmla="*/ 4 h 24"/>
                <a:gd name="T24" fmla="*/ 15 w 47"/>
                <a:gd name="T25" fmla="*/ 1 h 24"/>
                <a:gd name="T26" fmla="*/ 24 w 47"/>
                <a:gd name="T27" fmla="*/ 0 h 24"/>
                <a:gd name="T28" fmla="*/ 32 w 47"/>
                <a:gd name="T29" fmla="*/ 1 h 24"/>
                <a:gd name="T30" fmla="*/ 40 w 47"/>
                <a:gd name="T31" fmla="*/ 4 h 24"/>
                <a:gd name="T32" fmla="*/ 46 w 47"/>
                <a:gd name="T33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4">
                  <a:moveTo>
                    <a:pt x="46" y="7"/>
                  </a:moveTo>
                  <a:lnTo>
                    <a:pt x="47" y="12"/>
                  </a:lnTo>
                  <a:lnTo>
                    <a:pt x="45" y="16"/>
                  </a:lnTo>
                  <a:lnTo>
                    <a:pt x="39" y="20"/>
                  </a:lnTo>
                  <a:lnTo>
                    <a:pt x="31" y="23"/>
                  </a:lnTo>
                  <a:lnTo>
                    <a:pt x="22" y="24"/>
                  </a:lnTo>
                  <a:lnTo>
                    <a:pt x="14" y="23"/>
                  </a:lnTo>
                  <a:lnTo>
                    <a:pt x="7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4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32" y="1"/>
                  </a:lnTo>
                  <a:lnTo>
                    <a:pt x="40" y="4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CE8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2347" y="3534"/>
              <a:ext cx="21" cy="11"/>
            </a:xfrm>
            <a:custGeom>
              <a:avLst/>
              <a:gdLst>
                <a:gd name="T0" fmla="*/ 40 w 41"/>
                <a:gd name="T1" fmla="*/ 7 h 22"/>
                <a:gd name="T2" fmla="*/ 41 w 41"/>
                <a:gd name="T3" fmla="*/ 11 h 22"/>
                <a:gd name="T4" fmla="*/ 40 w 41"/>
                <a:gd name="T5" fmla="*/ 15 h 22"/>
                <a:gd name="T6" fmla="*/ 35 w 41"/>
                <a:gd name="T7" fmla="*/ 19 h 22"/>
                <a:gd name="T8" fmla="*/ 28 w 41"/>
                <a:gd name="T9" fmla="*/ 21 h 22"/>
                <a:gd name="T10" fmla="*/ 20 w 41"/>
                <a:gd name="T11" fmla="*/ 22 h 22"/>
                <a:gd name="T12" fmla="*/ 12 w 41"/>
                <a:gd name="T13" fmla="*/ 22 h 22"/>
                <a:gd name="T14" fmla="*/ 5 w 41"/>
                <a:gd name="T15" fmla="*/ 20 h 22"/>
                <a:gd name="T16" fmla="*/ 1 w 41"/>
                <a:gd name="T17" fmla="*/ 16 h 22"/>
                <a:gd name="T18" fmla="*/ 0 w 41"/>
                <a:gd name="T19" fmla="*/ 12 h 22"/>
                <a:gd name="T20" fmla="*/ 1 w 41"/>
                <a:gd name="T21" fmla="*/ 7 h 22"/>
                <a:gd name="T22" fmla="*/ 5 w 41"/>
                <a:gd name="T23" fmla="*/ 4 h 22"/>
                <a:gd name="T24" fmla="*/ 12 w 41"/>
                <a:gd name="T25" fmla="*/ 1 h 22"/>
                <a:gd name="T26" fmla="*/ 20 w 41"/>
                <a:gd name="T27" fmla="*/ 0 h 22"/>
                <a:gd name="T28" fmla="*/ 28 w 41"/>
                <a:gd name="T29" fmla="*/ 1 h 22"/>
                <a:gd name="T30" fmla="*/ 35 w 41"/>
                <a:gd name="T31" fmla="*/ 4 h 22"/>
                <a:gd name="T32" fmla="*/ 40 w 41"/>
                <a:gd name="T3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2">
                  <a:moveTo>
                    <a:pt x="40" y="7"/>
                  </a:moveTo>
                  <a:lnTo>
                    <a:pt x="41" y="11"/>
                  </a:lnTo>
                  <a:lnTo>
                    <a:pt x="40" y="15"/>
                  </a:lnTo>
                  <a:lnTo>
                    <a:pt x="35" y="19"/>
                  </a:lnTo>
                  <a:lnTo>
                    <a:pt x="28" y="21"/>
                  </a:lnTo>
                  <a:lnTo>
                    <a:pt x="20" y="22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5" y="4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D39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2348" y="3534"/>
              <a:ext cx="19" cy="10"/>
            </a:xfrm>
            <a:custGeom>
              <a:avLst/>
              <a:gdLst>
                <a:gd name="T0" fmla="*/ 37 w 38"/>
                <a:gd name="T1" fmla="*/ 6 h 21"/>
                <a:gd name="T2" fmla="*/ 38 w 38"/>
                <a:gd name="T3" fmla="*/ 11 h 21"/>
                <a:gd name="T4" fmla="*/ 37 w 38"/>
                <a:gd name="T5" fmla="*/ 14 h 21"/>
                <a:gd name="T6" fmla="*/ 32 w 38"/>
                <a:gd name="T7" fmla="*/ 17 h 21"/>
                <a:gd name="T8" fmla="*/ 26 w 38"/>
                <a:gd name="T9" fmla="*/ 20 h 21"/>
                <a:gd name="T10" fmla="*/ 20 w 38"/>
                <a:gd name="T11" fmla="*/ 21 h 21"/>
                <a:gd name="T12" fmla="*/ 13 w 38"/>
                <a:gd name="T13" fmla="*/ 20 h 21"/>
                <a:gd name="T14" fmla="*/ 6 w 38"/>
                <a:gd name="T15" fmla="*/ 19 h 21"/>
                <a:gd name="T16" fmla="*/ 1 w 38"/>
                <a:gd name="T17" fmla="*/ 15 h 21"/>
                <a:gd name="T18" fmla="*/ 0 w 38"/>
                <a:gd name="T19" fmla="*/ 11 h 21"/>
                <a:gd name="T20" fmla="*/ 2 w 38"/>
                <a:gd name="T21" fmla="*/ 7 h 21"/>
                <a:gd name="T22" fmla="*/ 6 w 38"/>
                <a:gd name="T23" fmla="*/ 4 h 21"/>
                <a:gd name="T24" fmla="*/ 13 w 38"/>
                <a:gd name="T25" fmla="*/ 1 h 21"/>
                <a:gd name="T26" fmla="*/ 20 w 38"/>
                <a:gd name="T27" fmla="*/ 0 h 21"/>
                <a:gd name="T28" fmla="*/ 26 w 38"/>
                <a:gd name="T29" fmla="*/ 1 h 21"/>
                <a:gd name="T30" fmla="*/ 33 w 38"/>
                <a:gd name="T31" fmla="*/ 2 h 21"/>
                <a:gd name="T32" fmla="*/ 37 w 38"/>
                <a:gd name="T33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21">
                  <a:moveTo>
                    <a:pt x="37" y="6"/>
                  </a:moveTo>
                  <a:lnTo>
                    <a:pt x="38" y="11"/>
                  </a:lnTo>
                  <a:lnTo>
                    <a:pt x="37" y="14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0" y="21"/>
                  </a:lnTo>
                  <a:lnTo>
                    <a:pt x="13" y="20"/>
                  </a:lnTo>
                  <a:lnTo>
                    <a:pt x="6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4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2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D89B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2350" y="3534"/>
              <a:ext cx="17" cy="9"/>
            </a:xfrm>
            <a:custGeom>
              <a:avLst/>
              <a:gdLst>
                <a:gd name="T0" fmla="*/ 33 w 34"/>
                <a:gd name="T1" fmla="*/ 5 h 18"/>
                <a:gd name="T2" fmla="*/ 34 w 34"/>
                <a:gd name="T3" fmla="*/ 8 h 18"/>
                <a:gd name="T4" fmla="*/ 33 w 34"/>
                <a:gd name="T5" fmla="*/ 12 h 18"/>
                <a:gd name="T6" fmla="*/ 29 w 34"/>
                <a:gd name="T7" fmla="*/ 14 h 18"/>
                <a:gd name="T8" fmla="*/ 23 w 34"/>
                <a:gd name="T9" fmla="*/ 16 h 18"/>
                <a:gd name="T10" fmla="*/ 17 w 34"/>
                <a:gd name="T11" fmla="*/ 18 h 18"/>
                <a:gd name="T12" fmla="*/ 11 w 34"/>
                <a:gd name="T13" fmla="*/ 16 h 18"/>
                <a:gd name="T14" fmla="*/ 5 w 34"/>
                <a:gd name="T15" fmla="*/ 15 h 18"/>
                <a:gd name="T16" fmla="*/ 2 w 34"/>
                <a:gd name="T17" fmla="*/ 13 h 18"/>
                <a:gd name="T18" fmla="*/ 0 w 34"/>
                <a:gd name="T19" fmla="*/ 10 h 18"/>
                <a:gd name="T20" fmla="*/ 2 w 34"/>
                <a:gd name="T21" fmla="*/ 6 h 18"/>
                <a:gd name="T22" fmla="*/ 5 w 34"/>
                <a:gd name="T23" fmla="*/ 3 h 18"/>
                <a:gd name="T24" fmla="*/ 11 w 34"/>
                <a:gd name="T25" fmla="*/ 0 h 18"/>
                <a:gd name="T26" fmla="*/ 18 w 34"/>
                <a:gd name="T27" fmla="*/ 0 h 18"/>
                <a:gd name="T28" fmla="*/ 23 w 34"/>
                <a:gd name="T29" fmla="*/ 0 h 18"/>
                <a:gd name="T30" fmla="*/ 29 w 34"/>
                <a:gd name="T31" fmla="*/ 3 h 18"/>
                <a:gd name="T32" fmla="*/ 33 w 34"/>
                <a:gd name="T3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8">
                  <a:moveTo>
                    <a:pt x="33" y="5"/>
                  </a:moveTo>
                  <a:lnTo>
                    <a:pt x="34" y="8"/>
                  </a:lnTo>
                  <a:lnTo>
                    <a:pt x="33" y="12"/>
                  </a:lnTo>
                  <a:lnTo>
                    <a:pt x="29" y="14"/>
                  </a:lnTo>
                  <a:lnTo>
                    <a:pt x="23" y="16"/>
                  </a:lnTo>
                  <a:lnTo>
                    <a:pt x="17" y="18"/>
                  </a:lnTo>
                  <a:lnTo>
                    <a:pt x="11" y="16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3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DDA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2351" y="3534"/>
              <a:ext cx="15" cy="8"/>
            </a:xfrm>
            <a:custGeom>
              <a:avLst/>
              <a:gdLst>
                <a:gd name="T0" fmla="*/ 28 w 30"/>
                <a:gd name="T1" fmla="*/ 5 h 15"/>
                <a:gd name="T2" fmla="*/ 30 w 30"/>
                <a:gd name="T3" fmla="*/ 7 h 15"/>
                <a:gd name="T4" fmla="*/ 28 w 30"/>
                <a:gd name="T5" fmla="*/ 11 h 15"/>
                <a:gd name="T6" fmla="*/ 25 w 30"/>
                <a:gd name="T7" fmla="*/ 13 h 15"/>
                <a:gd name="T8" fmla="*/ 20 w 30"/>
                <a:gd name="T9" fmla="*/ 15 h 15"/>
                <a:gd name="T10" fmla="*/ 15 w 30"/>
                <a:gd name="T11" fmla="*/ 15 h 15"/>
                <a:gd name="T12" fmla="*/ 9 w 30"/>
                <a:gd name="T13" fmla="*/ 15 h 15"/>
                <a:gd name="T14" fmla="*/ 4 w 30"/>
                <a:gd name="T15" fmla="*/ 14 h 15"/>
                <a:gd name="T16" fmla="*/ 1 w 30"/>
                <a:gd name="T17" fmla="*/ 12 h 15"/>
                <a:gd name="T18" fmla="*/ 0 w 30"/>
                <a:gd name="T19" fmla="*/ 8 h 15"/>
                <a:gd name="T20" fmla="*/ 2 w 30"/>
                <a:gd name="T21" fmla="*/ 5 h 15"/>
                <a:gd name="T22" fmla="*/ 4 w 30"/>
                <a:gd name="T23" fmla="*/ 3 h 15"/>
                <a:gd name="T24" fmla="*/ 9 w 30"/>
                <a:gd name="T25" fmla="*/ 1 h 15"/>
                <a:gd name="T26" fmla="*/ 15 w 30"/>
                <a:gd name="T27" fmla="*/ 0 h 15"/>
                <a:gd name="T28" fmla="*/ 20 w 30"/>
                <a:gd name="T29" fmla="*/ 1 h 15"/>
                <a:gd name="T30" fmla="*/ 25 w 30"/>
                <a:gd name="T31" fmla="*/ 3 h 15"/>
                <a:gd name="T32" fmla="*/ 28 w 30"/>
                <a:gd name="T3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15">
                  <a:moveTo>
                    <a:pt x="28" y="5"/>
                  </a:moveTo>
                  <a:lnTo>
                    <a:pt x="30" y="7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5" y="15"/>
                  </a:lnTo>
                  <a:lnTo>
                    <a:pt x="9" y="15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0A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2353" y="3534"/>
              <a:ext cx="13" cy="7"/>
            </a:xfrm>
            <a:custGeom>
              <a:avLst/>
              <a:gdLst>
                <a:gd name="T0" fmla="*/ 24 w 25"/>
                <a:gd name="T1" fmla="*/ 5 h 14"/>
                <a:gd name="T2" fmla="*/ 25 w 25"/>
                <a:gd name="T3" fmla="*/ 7 h 14"/>
                <a:gd name="T4" fmla="*/ 24 w 25"/>
                <a:gd name="T5" fmla="*/ 10 h 14"/>
                <a:gd name="T6" fmla="*/ 22 w 25"/>
                <a:gd name="T7" fmla="*/ 12 h 14"/>
                <a:gd name="T8" fmla="*/ 17 w 25"/>
                <a:gd name="T9" fmla="*/ 13 h 14"/>
                <a:gd name="T10" fmla="*/ 13 w 25"/>
                <a:gd name="T11" fmla="*/ 14 h 14"/>
                <a:gd name="T12" fmla="*/ 8 w 25"/>
                <a:gd name="T13" fmla="*/ 13 h 14"/>
                <a:gd name="T14" fmla="*/ 4 w 25"/>
                <a:gd name="T15" fmla="*/ 12 h 14"/>
                <a:gd name="T16" fmla="*/ 1 w 25"/>
                <a:gd name="T17" fmla="*/ 11 h 14"/>
                <a:gd name="T18" fmla="*/ 0 w 25"/>
                <a:gd name="T19" fmla="*/ 8 h 14"/>
                <a:gd name="T20" fmla="*/ 1 w 25"/>
                <a:gd name="T21" fmla="*/ 5 h 14"/>
                <a:gd name="T22" fmla="*/ 4 w 25"/>
                <a:gd name="T23" fmla="*/ 3 h 14"/>
                <a:gd name="T24" fmla="*/ 8 w 25"/>
                <a:gd name="T25" fmla="*/ 1 h 14"/>
                <a:gd name="T26" fmla="*/ 13 w 25"/>
                <a:gd name="T27" fmla="*/ 0 h 14"/>
                <a:gd name="T28" fmla="*/ 19 w 25"/>
                <a:gd name="T29" fmla="*/ 1 h 14"/>
                <a:gd name="T30" fmla="*/ 22 w 25"/>
                <a:gd name="T31" fmla="*/ 3 h 14"/>
                <a:gd name="T32" fmla="*/ 24 w 25"/>
                <a:gd name="T3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4">
                  <a:moveTo>
                    <a:pt x="24" y="5"/>
                  </a:moveTo>
                  <a:lnTo>
                    <a:pt x="25" y="7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17" y="13"/>
                  </a:lnTo>
                  <a:lnTo>
                    <a:pt x="13" y="14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E5AD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2354" y="3535"/>
              <a:ext cx="11" cy="5"/>
            </a:xfrm>
            <a:custGeom>
              <a:avLst/>
              <a:gdLst>
                <a:gd name="T0" fmla="*/ 22 w 22"/>
                <a:gd name="T1" fmla="*/ 3 h 11"/>
                <a:gd name="T2" fmla="*/ 22 w 22"/>
                <a:gd name="T3" fmla="*/ 5 h 11"/>
                <a:gd name="T4" fmla="*/ 21 w 22"/>
                <a:gd name="T5" fmla="*/ 7 h 11"/>
                <a:gd name="T6" fmla="*/ 19 w 22"/>
                <a:gd name="T7" fmla="*/ 10 h 11"/>
                <a:gd name="T8" fmla="*/ 15 w 22"/>
                <a:gd name="T9" fmla="*/ 11 h 11"/>
                <a:gd name="T10" fmla="*/ 11 w 22"/>
                <a:gd name="T11" fmla="*/ 11 h 11"/>
                <a:gd name="T12" fmla="*/ 7 w 22"/>
                <a:gd name="T13" fmla="*/ 11 h 11"/>
                <a:gd name="T14" fmla="*/ 4 w 22"/>
                <a:gd name="T15" fmla="*/ 10 h 11"/>
                <a:gd name="T16" fmla="*/ 2 w 22"/>
                <a:gd name="T17" fmla="*/ 7 h 11"/>
                <a:gd name="T18" fmla="*/ 0 w 22"/>
                <a:gd name="T19" fmla="*/ 5 h 11"/>
                <a:gd name="T20" fmla="*/ 2 w 22"/>
                <a:gd name="T21" fmla="*/ 4 h 11"/>
                <a:gd name="T22" fmla="*/ 4 w 22"/>
                <a:gd name="T23" fmla="*/ 2 h 11"/>
                <a:gd name="T24" fmla="*/ 7 w 22"/>
                <a:gd name="T25" fmla="*/ 0 h 11"/>
                <a:gd name="T26" fmla="*/ 12 w 22"/>
                <a:gd name="T27" fmla="*/ 0 h 11"/>
                <a:gd name="T28" fmla="*/ 17 w 22"/>
                <a:gd name="T29" fmla="*/ 0 h 11"/>
                <a:gd name="T30" fmla="*/ 20 w 22"/>
                <a:gd name="T31" fmla="*/ 2 h 11"/>
                <a:gd name="T32" fmla="*/ 22 w 22"/>
                <a:gd name="T3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1">
                  <a:moveTo>
                    <a:pt x="22" y="3"/>
                  </a:moveTo>
                  <a:lnTo>
                    <a:pt x="22" y="5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2232" y="3225"/>
              <a:ext cx="37" cy="41"/>
            </a:xfrm>
            <a:custGeom>
              <a:avLst/>
              <a:gdLst>
                <a:gd name="T0" fmla="*/ 37 w 75"/>
                <a:gd name="T1" fmla="*/ 0 h 81"/>
                <a:gd name="T2" fmla="*/ 45 w 75"/>
                <a:gd name="T3" fmla="*/ 1 h 81"/>
                <a:gd name="T4" fmla="*/ 52 w 75"/>
                <a:gd name="T5" fmla="*/ 3 h 81"/>
                <a:gd name="T6" fmla="*/ 58 w 75"/>
                <a:gd name="T7" fmla="*/ 7 h 81"/>
                <a:gd name="T8" fmla="*/ 63 w 75"/>
                <a:gd name="T9" fmla="*/ 11 h 81"/>
                <a:gd name="T10" fmla="*/ 68 w 75"/>
                <a:gd name="T11" fmla="*/ 18 h 81"/>
                <a:gd name="T12" fmla="*/ 72 w 75"/>
                <a:gd name="T13" fmla="*/ 25 h 81"/>
                <a:gd name="T14" fmla="*/ 74 w 75"/>
                <a:gd name="T15" fmla="*/ 32 h 81"/>
                <a:gd name="T16" fmla="*/ 75 w 75"/>
                <a:gd name="T17" fmla="*/ 40 h 81"/>
                <a:gd name="T18" fmla="*/ 74 w 75"/>
                <a:gd name="T19" fmla="*/ 48 h 81"/>
                <a:gd name="T20" fmla="*/ 72 w 75"/>
                <a:gd name="T21" fmla="*/ 56 h 81"/>
                <a:gd name="T22" fmla="*/ 68 w 75"/>
                <a:gd name="T23" fmla="*/ 63 h 81"/>
                <a:gd name="T24" fmla="*/ 63 w 75"/>
                <a:gd name="T25" fmla="*/ 69 h 81"/>
                <a:gd name="T26" fmla="*/ 58 w 75"/>
                <a:gd name="T27" fmla="*/ 75 h 81"/>
                <a:gd name="T28" fmla="*/ 52 w 75"/>
                <a:gd name="T29" fmla="*/ 78 h 81"/>
                <a:gd name="T30" fmla="*/ 45 w 75"/>
                <a:gd name="T31" fmla="*/ 80 h 81"/>
                <a:gd name="T32" fmla="*/ 37 w 75"/>
                <a:gd name="T33" fmla="*/ 81 h 81"/>
                <a:gd name="T34" fmla="*/ 30 w 75"/>
                <a:gd name="T35" fmla="*/ 80 h 81"/>
                <a:gd name="T36" fmla="*/ 23 w 75"/>
                <a:gd name="T37" fmla="*/ 78 h 81"/>
                <a:gd name="T38" fmla="*/ 16 w 75"/>
                <a:gd name="T39" fmla="*/ 75 h 81"/>
                <a:gd name="T40" fmla="*/ 12 w 75"/>
                <a:gd name="T41" fmla="*/ 69 h 81"/>
                <a:gd name="T42" fmla="*/ 7 w 75"/>
                <a:gd name="T43" fmla="*/ 63 h 81"/>
                <a:gd name="T44" fmla="*/ 4 w 75"/>
                <a:gd name="T45" fmla="*/ 56 h 81"/>
                <a:gd name="T46" fmla="*/ 1 w 75"/>
                <a:gd name="T47" fmla="*/ 48 h 81"/>
                <a:gd name="T48" fmla="*/ 0 w 75"/>
                <a:gd name="T49" fmla="*/ 40 h 81"/>
                <a:gd name="T50" fmla="*/ 1 w 75"/>
                <a:gd name="T51" fmla="*/ 32 h 81"/>
                <a:gd name="T52" fmla="*/ 4 w 75"/>
                <a:gd name="T53" fmla="*/ 25 h 81"/>
                <a:gd name="T54" fmla="*/ 7 w 75"/>
                <a:gd name="T55" fmla="*/ 18 h 81"/>
                <a:gd name="T56" fmla="*/ 12 w 75"/>
                <a:gd name="T57" fmla="*/ 11 h 81"/>
                <a:gd name="T58" fmla="*/ 16 w 75"/>
                <a:gd name="T59" fmla="*/ 7 h 81"/>
                <a:gd name="T60" fmla="*/ 23 w 75"/>
                <a:gd name="T61" fmla="*/ 3 h 81"/>
                <a:gd name="T62" fmla="*/ 30 w 75"/>
                <a:gd name="T63" fmla="*/ 1 h 81"/>
                <a:gd name="T64" fmla="*/ 37 w 75"/>
                <a:gd name="T6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81">
                  <a:moveTo>
                    <a:pt x="37" y="0"/>
                  </a:moveTo>
                  <a:lnTo>
                    <a:pt x="45" y="1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63" y="11"/>
                  </a:lnTo>
                  <a:lnTo>
                    <a:pt x="68" y="18"/>
                  </a:lnTo>
                  <a:lnTo>
                    <a:pt x="72" y="25"/>
                  </a:lnTo>
                  <a:lnTo>
                    <a:pt x="74" y="32"/>
                  </a:lnTo>
                  <a:lnTo>
                    <a:pt x="75" y="40"/>
                  </a:lnTo>
                  <a:lnTo>
                    <a:pt x="74" y="48"/>
                  </a:lnTo>
                  <a:lnTo>
                    <a:pt x="72" y="56"/>
                  </a:lnTo>
                  <a:lnTo>
                    <a:pt x="68" y="63"/>
                  </a:lnTo>
                  <a:lnTo>
                    <a:pt x="63" y="69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5" y="80"/>
                  </a:lnTo>
                  <a:lnTo>
                    <a:pt x="37" y="81"/>
                  </a:lnTo>
                  <a:lnTo>
                    <a:pt x="30" y="80"/>
                  </a:lnTo>
                  <a:lnTo>
                    <a:pt x="23" y="78"/>
                  </a:lnTo>
                  <a:lnTo>
                    <a:pt x="16" y="75"/>
                  </a:lnTo>
                  <a:lnTo>
                    <a:pt x="12" y="69"/>
                  </a:lnTo>
                  <a:lnTo>
                    <a:pt x="7" y="63"/>
                  </a:lnTo>
                  <a:lnTo>
                    <a:pt x="4" y="56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2220" y="3338"/>
              <a:ext cx="14" cy="16"/>
            </a:xfrm>
            <a:custGeom>
              <a:avLst/>
              <a:gdLst>
                <a:gd name="T0" fmla="*/ 14 w 29"/>
                <a:gd name="T1" fmla="*/ 0 h 32"/>
                <a:gd name="T2" fmla="*/ 20 w 29"/>
                <a:gd name="T3" fmla="*/ 1 h 32"/>
                <a:gd name="T4" fmla="*/ 24 w 29"/>
                <a:gd name="T5" fmla="*/ 4 h 32"/>
                <a:gd name="T6" fmla="*/ 28 w 29"/>
                <a:gd name="T7" fmla="*/ 9 h 32"/>
                <a:gd name="T8" fmla="*/ 29 w 29"/>
                <a:gd name="T9" fmla="*/ 16 h 32"/>
                <a:gd name="T10" fmla="*/ 28 w 29"/>
                <a:gd name="T11" fmla="*/ 21 h 32"/>
                <a:gd name="T12" fmla="*/ 24 w 29"/>
                <a:gd name="T13" fmla="*/ 27 h 32"/>
                <a:gd name="T14" fmla="*/ 20 w 29"/>
                <a:gd name="T15" fmla="*/ 31 h 32"/>
                <a:gd name="T16" fmla="*/ 14 w 29"/>
                <a:gd name="T17" fmla="*/ 32 h 32"/>
                <a:gd name="T18" fmla="*/ 8 w 29"/>
                <a:gd name="T19" fmla="*/ 31 h 32"/>
                <a:gd name="T20" fmla="*/ 4 w 29"/>
                <a:gd name="T21" fmla="*/ 27 h 32"/>
                <a:gd name="T22" fmla="*/ 1 w 29"/>
                <a:gd name="T23" fmla="*/ 21 h 32"/>
                <a:gd name="T24" fmla="*/ 0 w 29"/>
                <a:gd name="T25" fmla="*/ 16 h 32"/>
                <a:gd name="T26" fmla="*/ 1 w 29"/>
                <a:gd name="T27" fmla="*/ 9 h 32"/>
                <a:gd name="T28" fmla="*/ 4 w 29"/>
                <a:gd name="T29" fmla="*/ 4 h 32"/>
                <a:gd name="T30" fmla="*/ 8 w 29"/>
                <a:gd name="T31" fmla="*/ 1 h 32"/>
                <a:gd name="T32" fmla="*/ 14 w 29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2">
                  <a:moveTo>
                    <a:pt x="14" y="0"/>
                  </a:moveTo>
                  <a:lnTo>
                    <a:pt x="20" y="1"/>
                  </a:lnTo>
                  <a:lnTo>
                    <a:pt x="24" y="4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21"/>
                  </a:lnTo>
                  <a:lnTo>
                    <a:pt x="24" y="27"/>
                  </a:lnTo>
                  <a:lnTo>
                    <a:pt x="20" y="31"/>
                  </a:lnTo>
                  <a:lnTo>
                    <a:pt x="14" y="32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2" name="Freeform 158"/>
            <p:cNvSpPr>
              <a:spLocks/>
            </p:cNvSpPr>
            <p:nvPr/>
          </p:nvSpPr>
          <p:spPr bwMode="auto">
            <a:xfrm>
              <a:off x="2099" y="3725"/>
              <a:ext cx="20" cy="22"/>
            </a:xfrm>
            <a:custGeom>
              <a:avLst/>
              <a:gdLst>
                <a:gd name="T0" fmla="*/ 20 w 41"/>
                <a:gd name="T1" fmla="*/ 0 h 43"/>
                <a:gd name="T2" fmla="*/ 28 w 41"/>
                <a:gd name="T3" fmla="*/ 1 h 43"/>
                <a:gd name="T4" fmla="*/ 35 w 41"/>
                <a:gd name="T5" fmla="*/ 5 h 43"/>
                <a:gd name="T6" fmla="*/ 39 w 41"/>
                <a:gd name="T7" fmla="*/ 12 h 43"/>
                <a:gd name="T8" fmla="*/ 41 w 41"/>
                <a:gd name="T9" fmla="*/ 21 h 43"/>
                <a:gd name="T10" fmla="*/ 39 w 41"/>
                <a:gd name="T11" fmla="*/ 30 h 43"/>
                <a:gd name="T12" fmla="*/ 35 w 41"/>
                <a:gd name="T13" fmla="*/ 36 h 43"/>
                <a:gd name="T14" fmla="*/ 28 w 41"/>
                <a:gd name="T15" fmla="*/ 41 h 43"/>
                <a:gd name="T16" fmla="*/ 20 w 41"/>
                <a:gd name="T17" fmla="*/ 43 h 43"/>
                <a:gd name="T18" fmla="*/ 13 w 41"/>
                <a:gd name="T19" fmla="*/ 41 h 43"/>
                <a:gd name="T20" fmla="*/ 6 w 41"/>
                <a:gd name="T21" fmla="*/ 36 h 43"/>
                <a:gd name="T22" fmla="*/ 1 w 41"/>
                <a:gd name="T23" fmla="*/ 30 h 43"/>
                <a:gd name="T24" fmla="*/ 0 w 41"/>
                <a:gd name="T25" fmla="*/ 21 h 43"/>
                <a:gd name="T26" fmla="*/ 1 w 41"/>
                <a:gd name="T27" fmla="*/ 12 h 43"/>
                <a:gd name="T28" fmla="*/ 6 w 41"/>
                <a:gd name="T29" fmla="*/ 5 h 43"/>
                <a:gd name="T30" fmla="*/ 13 w 41"/>
                <a:gd name="T31" fmla="*/ 1 h 43"/>
                <a:gd name="T32" fmla="*/ 20 w 41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3">
                  <a:moveTo>
                    <a:pt x="20" y="0"/>
                  </a:moveTo>
                  <a:lnTo>
                    <a:pt x="28" y="1"/>
                  </a:lnTo>
                  <a:lnTo>
                    <a:pt x="35" y="5"/>
                  </a:lnTo>
                  <a:lnTo>
                    <a:pt x="39" y="12"/>
                  </a:lnTo>
                  <a:lnTo>
                    <a:pt x="41" y="21"/>
                  </a:lnTo>
                  <a:lnTo>
                    <a:pt x="39" y="30"/>
                  </a:lnTo>
                  <a:lnTo>
                    <a:pt x="35" y="36"/>
                  </a:lnTo>
                  <a:lnTo>
                    <a:pt x="28" y="41"/>
                  </a:lnTo>
                  <a:lnTo>
                    <a:pt x="20" y="43"/>
                  </a:lnTo>
                  <a:lnTo>
                    <a:pt x="13" y="41"/>
                  </a:lnTo>
                  <a:lnTo>
                    <a:pt x="6" y="36"/>
                  </a:lnTo>
                  <a:lnTo>
                    <a:pt x="1" y="30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3" name="Freeform 159"/>
            <p:cNvSpPr>
              <a:spLocks/>
            </p:cNvSpPr>
            <p:nvPr/>
          </p:nvSpPr>
          <p:spPr bwMode="auto">
            <a:xfrm>
              <a:off x="2300" y="3545"/>
              <a:ext cx="230" cy="58"/>
            </a:xfrm>
            <a:custGeom>
              <a:avLst/>
              <a:gdLst>
                <a:gd name="T0" fmla="*/ 42 w 462"/>
                <a:gd name="T1" fmla="*/ 83 h 116"/>
                <a:gd name="T2" fmla="*/ 273 w 462"/>
                <a:gd name="T3" fmla="*/ 92 h 116"/>
                <a:gd name="T4" fmla="*/ 384 w 462"/>
                <a:gd name="T5" fmla="*/ 29 h 116"/>
                <a:gd name="T6" fmla="*/ 128 w 462"/>
                <a:gd name="T7" fmla="*/ 16 h 116"/>
                <a:gd name="T8" fmla="*/ 157 w 462"/>
                <a:gd name="T9" fmla="*/ 0 h 116"/>
                <a:gd name="T10" fmla="*/ 462 w 462"/>
                <a:gd name="T11" fmla="*/ 13 h 116"/>
                <a:gd name="T12" fmla="*/ 326 w 462"/>
                <a:gd name="T13" fmla="*/ 116 h 116"/>
                <a:gd name="T14" fmla="*/ 0 w 462"/>
                <a:gd name="T15" fmla="*/ 108 h 116"/>
                <a:gd name="T16" fmla="*/ 42 w 462"/>
                <a:gd name="T17" fmla="*/ 8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116">
                  <a:moveTo>
                    <a:pt x="42" y="83"/>
                  </a:moveTo>
                  <a:lnTo>
                    <a:pt x="273" y="92"/>
                  </a:lnTo>
                  <a:lnTo>
                    <a:pt x="384" y="29"/>
                  </a:lnTo>
                  <a:lnTo>
                    <a:pt x="128" y="16"/>
                  </a:lnTo>
                  <a:lnTo>
                    <a:pt x="157" y="0"/>
                  </a:lnTo>
                  <a:lnTo>
                    <a:pt x="462" y="13"/>
                  </a:lnTo>
                  <a:lnTo>
                    <a:pt x="326" y="116"/>
                  </a:lnTo>
                  <a:lnTo>
                    <a:pt x="0" y="108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4" name="Freeform 160"/>
            <p:cNvSpPr>
              <a:spLocks/>
            </p:cNvSpPr>
            <p:nvPr/>
          </p:nvSpPr>
          <p:spPr bwMode="auto">
            <a:xfrm>
              <a:off x="2234" y="3761"/>
              <a:ext cx="132" cy="45"/>
            </a:xfrm>
            <a:custGeom>
              <a:avLst/>
              <a:gdLst>
                <a:gd name="T0" fmla="*/ 5 w 263"/>
                <a:gd name="T1" fmla="*/ 0 h 91"/>
                <a:gd name="T2" fmla="*/ 263 w 263"/>
                <a:gd name="T3" fmla="*/ 23 h 91"/>
                <a:gd name="T4" fmla="*/ 258 w 263"/>
                <a:gd name="T5" fmla="*/ 91 h 91"/>
                <a:gd name="T6" fmla="*/ 0 w 263"/>
                <a:gd name="T7" fmla="*/ 68 h 91"/>
                <a:gd name="T8" fmla="*/ 5 w 263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91">
                  <a:moveTo>
                    <a:pt x="5" y="0"/>
                  </a:moveTo>
                  <a:lnTo>
                    <a:pt x="263" y="23"/>
                  </a:lnTo>
                  <a:lnTo>
                    <a:pt x="258" y="91"/>
                  </a:lnTo>
                  <a:lnTo>
                    <a:pt x="0" y="6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5" name="Freeform 161"/>
            <p:cNvSpPr>
              <a:spLocks/>
            </p:cNvSpPr>
            <p:nvPr/>
          </p:nvSpPr>
          <p:spPr bwMode="auto">
            <a:xfrm>
              <a:off x="2234" y="3769"/>
              <a:ext cx="131" cy="32"/>
            </a:xfrm>
            <a:custGeom>
              <a:avLst/>
              <a:gdLst>
                <a:gd name="T0" fmla="*/ 3 w 261"/>
                <a:gd name="T1" fmla="*/ 0 h 65"/>
                <a:gd name="T2" fmla="*/ 261 w 261"/>
                <a:gd name="T3" fmla="*/ 23 h 65"/>
                <a:gd name="T4" fmla="*/ 257 w 261"/>
                <a:gd name="T5" fmla="*/ 65 h 65"/>
                <a:gd name="T6" fmla="*/ 0 w 261"/>
                <a:gd name="T7" fmla="*/ 42 h 65"/>
                <a:gd name="T8" fmla="*/ 3 w 26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65">
                  <a:moveTo>
                    <a:pt x="3" y="0"/>
                  </a:moveTo>
                  <a:lnTo>
                    <a:pt x="261" y="23"/>
                  </a:lnTo>
                  <a:lnTo>
                    <a:pt x="257" y="65"/>
                  </a:lnTo>
                  <a:lnTo>
                    <a:pt x="0" y="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235" y="3775"/>
              <a:ext cx="130" cy="19"/>
            </a:xfrm>
            <a:custGeom>
              <a:avLst/>
              <a:gdLst>
                <a:gd name="T0" fmla="*/ 1 w 259"/>
                <a:gd name="T1" fmla="*/ 0 h 39"/>
                <a:gd name="T2" fmla="*/ 259 w 259"/>
                <a:gd name="T3" fmla="*/ 23 h 39"/>
                <a:gd name="T4" fmla="*/ 257 w 259"/>
                <a:gd name="T5" fmla="*/ 39 h 39"/>
                <a:gd name="T6" fmla="*/ 0 w 259"/>
                <a:gd name="T7" fmla="*/ 16 h 39"/>
                <a:gd name="T8" fmla="*/ 1 w 25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9">
                  <a:moveTo>
                    <a:pt x="1" y="0"/>
                  </a:moveTo>
                  <a:lnTo>
                    <a:pt x="259" y="23"/>
                  </a:lnTo>
                  <a:lnTo>
                    <a:pt x="257" y="39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2337" y="3763"/>
              <a:ext cx="51" cy="64"/>
            </a:xfrm>
            <a:custGeom>
              <a:avLst/>
              <a:gdLst>
                <a:gd name="T0" fmla="*/ 87 w 102"/>
                <a:gd name="T1" fmla="*/ 0 h 129"/>
                <a:gd name="T2" fmla="*/ 33 w 102"/>
                <a:gd name="T3" fmla="*/ 4 h 129"/>
                <a:gd name="T4" fmla="*/ 5 w 102"/>
                <a:gd name="T5" fmla="*/ 40 h 129"/>
                <a:gd name="T6" fmla="*/ 0 w 102"/>
                <a:gd name="T7" fmla="*/ 70 h 129"/>
                <a:gd name="T8" fmla="*/ 33 w 102"/>
                <a:gd name="T9" fmla="*/ 121 h 129"/>
                <a:gd name="T10" fmla="*/ 102 w 102"/>
                <a:gd name="T11" fmla="*/ 129 h 129"/>
                <a:gd name="T12" fmla="*/ 91 w 102"/>
                <a:gd name="T13" fmla="*/ 92 h 129"/>
                <a:gd name="T14" fmla="*/ 47 w 102"/>
                <a:gd name="T15" fmla="*/ 73 h 129"/>
                <a:gd name="T16" fmla="*/ 47 w 102"/>
                <a:gd name="T17" fmla="*/ 33 h 129"/>
                <a:gd name="T18" fmla="*/ 87 w 102"/>
                <a:gd name="T19" fmla="*/ 30 h 129"/>
                <a:gd name="T20" fmla="*/ 87 w 102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29">
                  <a:moveTo>
                    <a:pt x="87" y="0"/>
                  </a:moveTo>
                  <a:lnTo>
                    <a:pt x="33" y="4"/>
                  </a:lnTo>
                  <a:lnTo>
                    <a:pt x="5" y="40"/>
                  </a:lnTo>
                  <a:lnTo>
                    <a:pt x="0" y="70"/>
                  </a:lnTo>
                  <a:lnTo>
                    <a:pt x="33" y="121"/>
                  </a:lnTo>
                  <a:lnTo>
                    <a:pt x="102" y="129"/>
                  </a:lnTo>
                  <a:lnTo>
                    <a:pt x="91" y="92"/>
                  </a:lnTo>
                  <a:lnTo>
                    <a:pt x="47" y="73"/>
                  </a:lnTo>
                  <a:lnTo>
                    <a:pt x="47" y="33"/>
                  </a:lnTo>
                  <a:lnTo>
                    <a:pt x="87" y="3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2369" y="3739"/>
              <a:ext cx="85" cy="96"/>
            </a:xfrm>
            <a:custGeom>
              <a:avLst/>
              <a:gdLst>
                <a:gd name="T0" fmla="*/ 47 w 172"/>
                <a:gd name="T1" fmla="*/ 0 h 193"/>
                <a:gd name="T2" fmla="*/ 6 w 172"/>
                <a:gd name="T3" fmla="*/ 41 h 193"/>
                <a:gd name="T4" fmla="*/ 0 w 172"/>
                <a:gd name="T5" fmla="*/ 88 h 193"/>
                <a:gd name="T6" fmla="*/ 7 w 172"/>
                <a:gd name="T7" fmla="*/ 119 h 193"/>
                <a:gd name="T8" fmla="*/ 18 w 172"/>
                <a:gd name="T9" fmla="*/ 144 h 193"/>
                <a:gd name="T10" fmla="*/ 30 w 172"/>
                <a:gd name="T11" fmla="*/ 164 h 193"/>
                <a:gd name="T12" fmla="*/ 47 w 172"/>
                <a:gd name="T13" fmla="*/ 177 h 193"/>
                <a:gd name="T14" fmla="*/ 67 w 172"/>
                <a:gd name="T15" fmla="*/ 186 h 193"/>
                <a:gd name="T16" fmla="*/ 91 w 172"/>
                <a:gd name="T17" fmla="*/ 190 h 193"/>
                <a:gd name="T18" fmla="*/ 119 w 172"/>
                <a:gd name="T19" fmla="*/ 193 h 193"/>
                <a:gd name="T20" fmla="*/ 151 w 172"/>
                <a:gd name="T21" fmla="*/ 190 h 193"/>
                <a:gd name="T22" fmla="*/ 168 w 172"/>
                <a:gd name="T23" fmla="*/ 149 h 193"/>
                <a:gd name="T24" fmla="*/ 172 w 172"/>
                <a:gd name="T25" fmla="*/ 113 h 193"/>
                <a:gd name="T26" fmla="*/ 164 w 172"/>
                <a:gd name="T27" fmla="*/ 81 h 193"/>
                <a:gd name="T28" fmla="*/ 149 w 172"/>
                <a:gd name="T29" fmla="*/ 55 h 193"/>
                <a:gd name="T30" fmla="*/ 127 w 172"/>
                <a:gd name="T31" fmla="*/ 33 h 193"/>
                <a:gd name="T32" fmla="*/ 100 w 172"/>
                <a:gd name="T33" fmla="*/ 17 h 193"/>
                <a:gd name="T34" fmla="*/ 74 w 172"/>
                <a:gd name="T35" fmla="*/ 6 h 193"/>
                <a:gd name="T36" fmla="*/ 47 w 172"/>
                <a:gd name="T3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93">
                  <a:moveTo>
                    <a:pt x="47" y="0"/>
                  </a:moveTo>
                  <a:lnTo>
                    <a:pt x="6" y="41"/>
                  </a:lnTo>
                  <a:lnTo>
                    <a:pt x="0" y="88"/>
                  </a:lnTo>
                  <a:lnTo>
                    <a:pt x="7" y="119"/>
                  </a:lnTo>
                  <a:lnTo>
                    <a:pt x="18" y="144"/>
                  </a:lnTo>
                  <a:lnTo>
                    <a:pt x="30" y="164"/>
                  </a:lnTo>
                  <a:lnTo>
                    <a:pt x="47" y="177"/>
                  </a:lnTo>
                  <a:lnTo>
                    <a:pt x="67" y="186"/>
                  </a:lnTo>
                  <a:lnTo>
                    <a:pt x="91" y="190"/>
                  </a:lnTo>
                  <a:lnTo>
                    <a:pt x="119" y="193"/>
                  </a:lnTo>
                  <a:lnTo>
                    <a:pt x="151" y="190"/>
                  </a:lnTo>
                  <a:lnTo>
                    <a:pt x="168" y="149"/>
                  </a:lnTo>
                  <a:lnTo>
                    <a:pt x="172" y="113"/>
                  </a:lnTo>
                  <a:lnTo>
                    <a:pt x="164" y="81"/>
                  </a:lnTo>
                  <a:lnTo>
                    <a:pt x="149" y="55"/>
                  </a:lnTo>
                  <a:lnTo>
                    <a:pt x="127" y="33"/>
                  </a:lnTo>
                  <a:lnTo>
                    <a:pt x="100" y="17"/>
                  </a:lnTo>
                  <a:lnTo>
                    <a:pt x="74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2388" y="3736"/>
              <a:ext cx="69" cy="97"/>
            </a:xfrm>
            <a:custGeom>
              <a:avLst/>
              <a:gdLst>
                <a:gd name="T0" fmla="*/ 22 w 139"/>
                <a:gd name="T1" fmla="*/ 4 h 195"/>
                <a:gd name="T2" fmla="*/ 33 w 139"/>
                <a:gd name="T3" fmla="*/ 0 h 195"/>
                <a:gd name="T4" fmla="*/ 45 w 139"/>
                <a:gd name="T5" fmla="*/ 2 h 195"/>
                <a:gd name="T6" fmla="*/ 58 w 139"/>
                <a:gd name="T7" fmla="*/ 6 h 195"/>
                <a:gd name="T8" fmla="*/ 71 w 139"/>
                <a:gd name="T9" fmla="*/ 13 h 195"/>
                <a:gd name="T10" fmla="*/ 83 w 139"/>
                <a:gd name="T11" fmla="*/ 25 h 195"/>
                <a:gd name="T12" fmla="*/ 96 w 139"/>
                <a:gd name="T13" fmla="*/ 39 h 195"/>
                <a:gd name="T14" fmla="*/ 109 w 139"/>
                <a:gd name="T15" fmla="*/ 53 h 195"/>
                <a:gd name="T16" fmla="*/ 119 w 139"/>
                <a:gd name="T17" fmla="*/ 72 h 195"/>
                <a:gd name="T18" fmla="*/ 134 w 139"/>
                <a:gd name="T19" fmla="*/ 110 h 195"/>
                <a:gd name="T20" fmla="*/ 139 w 139"/>
                <a:gd name="T21" fmla="*/ 146 h 195"/>
                <a:gd name="T22" fmla="*/ 133 w 139"/>
                <a:gd name="T23" fmla="*/ 174 h 195"/>
                <a:gd name="T24" fmla="*/ 117 w 139"/>
                <a:gd name="T25" fmla="*/ 192 h 195"/>
                <a:gd name="T26" fmla="*/ 106 w 139"/>
                <a:gd name="T27" fmla="*/ 195 h 195"/>
                <a:gd name="T28" fmla="*/ 94 w 139"/>
                <a:gd name="T29" fmla="*/ 194 h 195"/>
                <a:gd name="T30" fmla="*/ 81 w 139"/>
                <a:gd name="T31" fmla="*/ 189 h 195"/>
                <a:gd name="T32" fmla="*/ 68 w 139"/>
                <a:gd name="T33" fmla="*/ 181 h 195"/>
                <a:gd name="T34" fmla="*/ 56 w 139"/>
                <a:gd name="T35" fmla="*/ 171 h 195"/>
                <a:gd name="T36" fmla="*/ 43 w 139"/>
                <a:gd name="T37" fmla="*/ 157 h 195"/>
                <a:gd name="T38" fmla="*/ 30 w 139"/>
                <a:gd name="T39" fmla="*/ 141 h 195"/>
                <a:gd name="T40" fmla="*/ 20 w 139"/>
                <a:gd name="T41" fmla="*/ 123 h 195"/>
                <a:gd name="T42" fmla="*/ 5 w 139"/>
                <a:gd name="T43" fmla="*/ 85 h 195"/>
                <a:gd name="T44" fmla="*/ 0 w 139"/>
                <a:gd name="T45" fmla="*/ 49 h 195"/>
                <a:gd name="T46" fmla="*/ 6 w 139"/>
                <a:gd name="T47" fmla="*/ 21 h 195"/>
                <a:gd name="T48" fmla="*/ 22 w 139"/>
                <a:gd name="T49" fmla="*/ 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95">
                  <a:moveTo>
                    <a:pt x="22" y="4"/>
                  </a:moveTo>
                  <a:lnTo>
                    <a:pt x="33" y="0"/>
                  </a:lnTo>
                  <a:lnTo>
                    <a:pt x="45" y="2"/>
                  </a:lnTo>
                  <a:lnTo>
                    <a:pt x="58" y="6"/>
                  </a:lnTo>
                  <a:lnTo>
                    <a:pt x="71" y="13"/>
                  </a:lnTo>
                  <a:lnTo>
                    <a:pt x="83" y="25"/>
                  </a:lnTo>
                  <a:lnTo>
                    <a:pt x="96" y="39"/>
                  </a:lnTo>
                  <a:lnTo>
                    <a:pt x="109" y="53"/>
                  </a:lnTo>
                  <a:lnTo>
                    <a:pt x="119" y="72"/>
                  </a:lnTo>
                  <a:lnTo>
                    <a:pt x="134" y="110"/>
                  </a:lnTo>
                  <a:lnTo>
                    <a:pt x="139" y="146"/>
                  </a:lnTo>
                  <a:lnTo>
                    <a:pt x="133" y="174"/>
                  </a:lnTo>
                  <a:lnTo>
                    <a:pt x="117" y="192"/>
                  </a:lnTo>
                  <a:lnTo>
                    <a:pt x="106" y="195"/>
                  </a:lnTo>
                  <a:lnTo>
                    <a:pt x="94" y="194"/>
                  </a:lnTo>
                  <a:lnTo>
                    <a:pt x="81" y="189"/>
                  </a:lnTo>
                  <a:lnTo>
                    <a:pt x="68" y="181"/>
                  </a:lnTo>
                  <a:lnTo>
                    <a:pt x="56" y="171"/>
                  </a:lnTo>
                  <a:lnTo>
                    <a:pt x="43" y="157"/>
                  </a:lnTo>
                  <a:lnTo>
                    <a:pt x="30" y="141"/>
                  </a:lnTo>
                  <a:lnTo>
                    <a:pt x="20" y="123"/>
                  </a:lnTo>
                  <a:lnTo>
                    <a:pt x="5" y="85"/>
                  </a:lnTo>
                  <a:lnTo>
                    <a:pt x="0" y="49"/>
                  </a:lnTo>
                  <a:lnTo>
                    <a:pt x="6" y="21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2391" y="3739"/>
              <a:ext cx="65" cy="92"/>
            </a:xfrm>
            <a:custGeom>
              <a:avLst/>
              <a:gdLst>
                <a:gd name="T0" fmla="*/ 20 w 131"/>
                <a:gd name="T1" fmla="*/ 3 h 186"/>
                <a:gd name="T2" fmla="*/ 30 w 131"/>
                <a:gd name="T3" fmla="*/ 0 h 186"/>
                <a:gd name="T4" fmla="*/ 41 w 131"/>
                <a:gd name="T5" fmla="*/ 0 h 186"/>
                <a:gd name="T6" fmla="*/ 54 w 131"/>
                <a:gd name="T7" fmla="*/ 5 h 186"/>
                <a:gd name="T8" fmla="*/ 67 w 131"/>
                <a:gd name="T9" fmla="*/ 12 h 186"/>
                <a:gd name="T10" fmla="*/ 80 w 131"/>
                <a:gd name="T11" fmla="*/ 22 h 186"/>
                <a:gd name="T12" fmla="*/ 91 w 131"/>
                <a:gd name="T13" fmla="*/ 35 h 186"/>
                <a:gd name="T14" fmla="*/ 103 w 131"/>
                <a:gd name="T15" fmla="*/ 51 h 186"/>
                <a:gd name="T16" fmla="*/ 113 w 131"/>
                <a:gd name="T17" fmla="*/ 68 h 186"/>
                <a:gd name="T18" fmla="*/ 127 w 131"/>
                <a:gd name="T19" fmla="*/ 105 h 186"/>
                <a:gd name="T20" fmla="*/ 131 w 131"/>
                <a:gd name="T21" fmla="*/ 138 h 186"/>
                <a:gd name="T22" fmla="*/ 126 w 131"/>
                <a:gd name="T23" fmla="*/ 166 h 186"/>
                <a:gd name="T24" fmla="*/ 111 w 131"/>
                <a:gd name="T25" fmla="*/ 182 h 186"/>
                <a:gd name="T26" fmla="*/ 100 w 131"/>
                <a:gd name="T27" fmla="*/ 186 h 186"/>
                <a:gd name="T28" fmla="*/ 89 w 131"/>
                <a:gd name="T29" fmla="*/ 185 h 186"/>
                <a:gd name="T30" fmla="*/ 77 w 131"/>
                <a:gd name="T31" fmla="*/ 181 h 186"/>
                <a:gd name="T32" fmla="*/ 65 w 131"/>
                <a:gd name="T33" fmla="*/ 173 h 186"/>
                <a:gd name="T34" fmla="*/ 52 w 131"/>
                <a:gd name="T35" fmla="*/ 163 h 186"/>
                <a:gd name="T36" fmla="*/ 39 w 131"/>
                <a:gd name="T37" fmla="*/ 150 h 186"/>
                <a:gd name="T38" fmla="*/ 29 w 131"/>
                <a:gd name="T39" fmla="*/ 134 h 186"/>
                <a:gd name="T40" fmla="*/ 18 w 131"/>
                <a:gd name="T41" fmla="*/ 117 h 186"/>
                <a:gd name="T42" fmla="*/ 5 w 131"/>
                <a:gd name="T43" fmla="*/ 80 h 186"/>
                <a:gd name="T44" fmla="*/ 0 w 131"/>
                <a:gd name="T45" fmla="*/ 46 h 186"/>
                <a:gd name="T46" fmla="*/ 5 w 131"/>
                <a:gd name="T47" fmla="*/ 19 h 186"/>
                <a:gd name="T48" fmla="*/ 20 w 131"/>
                <a:gd name="T49" fmla="*/ 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1" h="186">
                  <a:moveTo>
                    <a:pt x="20" y="3"/>
                  </a:moveTo>
                  <a:lnTo>
                    <a:pt x="30" y="0"/>
                  </a:lnTo>
                  <a:lnTo>
                    <a:pt x="41" y="0"/>
                  </a:lnTo>
                  <a:lnTo>
                    <a:pt x="54" y="5"/>
                  </a:lnTo>
                  <a:lnTo>
                    <a:pt x="67" y="12"/>
                  </a:lnTo>
                  <a:lnTo>
                    <a:pt x="80" y="22"/>
                  </a:lnTo>
                  <a:lnTo>
                    <a:pt x="91" y="35"/>
                  </a:lnTo>
                  <a:lnTo>
                    <a:pt x="103" y="51"/>
                  </a:lnTo>
                  <a:lnTo>
                    <a:pt x="113" y="68"/>
                  </a:lnTo>
                  <a:lnTo>
                    <a:pt x="127" y="105"/>
                  </a:lnTo>
                  <a:lnTo>
                    <a:pt x="131" y="138"/>
                  </a:lnTo>
                  <a:lnTo>
                    <a:pt x="126" y="166"/>
                  </a:lnTo>
                  <a:lnTo>
                    <a:pt x="111" y="182"/>
                  </a:lnTo>
                  <a:lnTo>
                    <a:pt x="100" y="186"/>
                  </a:lnTo>
                  <a:lnTo>
                    <a:pt x="89" y="185"/>
                  </a:lnTo>
                  <a:lnTo>
                    <a:pt x="77" y="181"/>
                  </a:lnTo>
                  <a:lnTo>
                    <a:pt x="65" y="173"/>
                  </a:lnTo>
                  <a:lnTo>
                    <a:pt x="52" y="163"/>
                  </a:lnTo>
                  <a:lnTo>
                    <a:pt x="39" y="150"/>
                  </a:lnTo>
                  <a:lnTo>
                    <a:pt x="29" y="134"/>
                  </a:lnTo>
                  <a:lnTo>
                    <a:pt x="18" y="117"/>
                  </a:lnTo>
                  <a:lnTo>
                    <a:pt x="5" y="80"/>
                  </a:lnTo>
                  <a:lnTo>
                    <a:pt x="0" y="46"/>
                  </a:lnTo>
                  <a:lnTo>
                    <a:pt x="5" y="19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934F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2392" y="3741"/>
              <a:ext cx="63" cy="89"/>
            </a:xfrm>
            <a:custGeom>
              <a:avLst/>
              <a:gdLst>
                <a:gd name="T0" fmla="*/ 19 w 126"/>
                <a:gd name="T1" fmla="*/ 3 h 177"/>
                <a:gd name="T2" fmla="*/ 29 w 126"/>
                <a:gd name="T3" fmla="*/ 0 h 177"/>
                <a:gd name="T4" fmla="*/ 41 w 126"/>
                <a:gd name="T5" fmla="*/ 1 h 177"/>
                <a:gd name="T6" fmla="*/ 52 w 126"/>
                <a:gd name="T7" fmla="*/ 4 h 177"/>
                <a:gd name="T8" fmla="*/ 64 w 126"/>
                <a:gd name="T9" fmla="*/ 11 h 177"/>
                <a:gd name="T10" fmla="*/ 77 w 126"/>
                <a:gd name="T11" fmla="*/ 22 h 177"/>
                <a:gd name="T12" fmla="*/ 88 w 126"/>
                <a:gd name="T13" fmla="*/ 34 h 177"/>
                <a:gd name="T14" fmla="*/ 100 w 126"/>
                <a:gd name="T15" fmla="*/ 48 h 177"/>
                <a:gd name="T16" fmla="*/ 109 w 126"/>
                <a:gd name="T17" fmla="*/ 66 h 177"/>
                <a:gd name="T18" fmla="*/ 123 w 126"/>
                <a:gd name="T19" fmla="*/ 101 h 177"/>
                <a:gd name="T20" fmla="*/ 126 w 126"/>
                <a:gd name="T21" fmla="*/ 133 h 177"/>
                <a:gd name="T22" fmla="*/ 121 w 126"/>
                <a:gd name="T23" fmla="*/ 159 h 177"/>
                <a:gd name="T24" fmla="*/ 106 w 126"/>
                <a:gd name="T25" fmla="*/ 175 h 177"/>
                <a:gd name="T26" fmla="*/ 97 w 126"/>
                <a:gd name="T27" fmla="*/ 177 h 177"/>
                <a:gd name="T28" fmla="*/ 86 w 126"/>
                <a:gd name="T29" fmla="*/ 177 h 177"/>
                <a:gd name="T30" fmla="*/ 74 w 126"/>
                <a:gd name="T31" fmla="*/ 173 h 177"/>
                <a:gd name="T32" fmla="*/ 63 w 126"/>
                <a:gd name="T33" fmla="*/ 166 h 177"/>
                <a:gd name="T34" fmla="*/ 50 w 126"/>
                <a:gd name="T35" fmla="*/ 155 h 177"/>
                <a:gd name="T36" fmla="*/ 38 w 126"/>
                <a:gd name="T37" fmla="*/ 143 h 177"/>
                <a:gd name="T38" fmla="*/ 27 w 126"/>
                <a:gd name="T39" fmla="*/ 129 h 177"/>
                <a:gd name="T40" fmla="*/ 18 w 126"/>
                <a:gd name="T41" fmla="*/ 112 h 177"/>
                <a:gd name="T42" fmla="*/ 4 w 126"/>
                <a:gd name="T43" fmla="*/ 77 h 177"/>
                <a:gd name="T44" fmla="*/ 0 w 126"/>
                <a:gd name="T45" fmla="*/ 45 h 177"/>
                <a:gd name="T46" fmla="*/ 5 w 126"/>
                <a:gd name="T47" fmla="*/ 19 h 177"/>
                <a:gd name="T48" fmla="*/ 19 w 126"/>
                <a:gd name="T49" fmla="*/ 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177">
                  <a:moveTo>
                    <a:pt x="19" y="3"/>
                  </a:moveTo>
                  <a:lnTo>
                    <a:pt x="29" y="0"/>
                  </a:lnTo>
                  <a:lnTo>
                    <a:pt x="41" y="1"/>
                  </a:lnTo>
                  <a:lnTo>
                    <a:pt x="52" y="4"/>
                  </a:lnTo>
                  <a:lnTo>
                    <a:pt x="64" y="11"/>
                  </a:lnTo>
                  <a:lnTo>
                    <a:pt x="77" y="22"/>
                  </a:lnTo>
                  <a:lnTo>
                    <a:pt x="88" y="34"/>
                  </a:lnTo>
                  <a:lnTo>
                    <a:pt x="100" y="48"/>
                  </a:lnTo>
                  <a:lnTo>
                    <a:pt x="109" y="66"/>
                  </a:lnTo>
                  <a:lnTo>
                    <a:pt x="123" y="101"/>
                  </a:lnTo>
                  <a:lnTo>
                    <a:pt x="126" y="133"/>
                  </a:lnTo>
                  <a:lnTo>
                    <a:pt x="121" y="159"/>
                  </a:lnTo>
                  <a:lnTo>
                    <a:pt x="106" y="175"/>
                  </a:lnTo>
                  <a:lnTo>
                    <a:pt x="97" y="177"/>
                  </a:lnTo>
                  <a:lnTo>
                    <a:pt x="86" y="177"/>
                  </a:lnTo>
                  <a:lnTo>
                    <a:pt x="74" y="173"/>
                  </a:lnTo>
                  <a:lnTo>
                    <a:pt x="63" y="166"/>
                  </a:lnTo>
                  <a:lnTo>
                    <a:pt x="50" y="155"/>
                  </a:lnTo>
                  <a:lnTo>
                    <a:pt x="38" y="143"/>
                  </a:lnTo>
                  <a:lnTo>
                    <a:pt x="27" y="129"/>
                  </a:lnTo>
                  <a:lnTo>
                    <a:pt x="18" y="112"/>
                  </a:lnTo>
                  <a:lnTo>
                    <a:pt x="4" y="77"/>
                  </a:lnTo>
                  <a:lnTo>
                    <a:pt x="0" y="45"/>
                  </a:lnTo>
                  <a:lnTo>
                    <a:pt x="5" y="19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9E59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2394" y="3744"/>
              <a:ext cx="60" cy="84"/>
            </a:xfrm>
            <a:custGeom>
              <a:avLst/>
              <a:gdLst>
                <a:gd name="T0" fmla="*/ 20 w 120"/>
                <a:gd name="T1" fmla="*/ 2 h 169"/>
                <a:gd name="T2" fmla="*/ 29 w 120"/>
                <a:gd name="T3" fmla="*/ 0 h 169"/>
                <a:gd name="T4" fmla="*/ 39 w 120"/>
                <a:gd name="T5" fmla="*/ 0 h 169"/>
                <a:gd name="T6" fmla="*/ 49 w 120"/>
                <a:gd name="T7" fmla="*/ 4 h 169"/>
                <a:gd name="T8" fmla="*/ 61 w 120"/>
                <a:gd name="T9" fmla="*/ 11 h 169"/>
                <a:gd name="T10" fmla="*/ 73 w 120"/>
                <a:gd name="T11" fmla="*/ 20 h 169"/>
                <a:gd name="T12" fmla="*/ 84 w 120"/>
                <a:gd name="T13" fmla="*/ 32 h 169"/>
                <a:gd name="T14" fmla="*/ 94 w 120"/>
                <a:gd name="T15" fmla="*/ 46 h 169"/>
                <a:gd name="T16" fmla="*/ 104 w 120"/>
                <a:gd name="T17" fmla="*/ 62 h 169"/>
                <a:gd name="T18" fmla="*/ 116 w 120"/>
                <a:gd name="T19" fmla="*/ 95 h 169"/>
                <a:gd name="T20" fmla="*/ 120 w 120"/>
                <a:gd name="T21" fmla="*/ 126 h 169"/>
                <a:gd name="T22" fmla="*/ 115 w 120"/>
                <a:gd name="T23" fmla="*/ 151 h 169"/>
                <a:gd name="T24" fmla="*/ 101 w 120"/>
                <a:gd name="T25" fmla="*/ 166 h 169"/>
                <a:gd name="T26" fmla="*/ 92 w 120"/>
                <a:gd name="T27" fmla="*/ 169 h 169"/>
                <a:gd name="T28" fmla="*/ 82 w 120"/>
                <a:gd name="T29" fmla="*/ 168 h 169"/>
                <a:gd name="T30" fmla="*/ 70 w 120"/>
                <a:gd name="T31" fmla="*/ 164 h 169"/>
                <a:gd name="T32" fmla="*/ 59 w 120"/>
                <a:gd name="T33" fmla="*/ 157 h 169"/>
                <a:gd name="T34" fmla="*/ 47 w 120"/>
                <a:gd name="T35" fmla="*/ 147 h 169"/>
                <a:gd name="T36" fmla="*/ 36 w 120"/>
                <a:gd name="T37" fmla="*/ 136 h 169"/>
                <a:gd name="T38" fmla="*/ 25 w 120"/>
                <a:gd name="T39" fmla="*/ 122 h 169"/>
                <a:gd name="T40" fmla="*/ 16 w 120"/>
                <a:gd name="T41" fmla="*/ 106 h 169"/>
                <a:gd name="T42" fmla="*/ 3 w 120"/>
                <a:gd name="T43" fmla="*/ 72 h 169"/>
                <a:gd name="T44" fmla="*/ 0 w 120"/>
                <a:gd name="T45" fmla="*/ 41 h 169"/>
                <a:gd name="T46" fmla="*/ 6 w 120"/>
                <a:gd name="T47" fmla="*/ 17 h 169"/>
                <a:gd name="T48" fmla="*/ 20 w 120"/>
                <a:gd name="T49" fmla="*/ 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0" h="169">
                  <a:moveTo>
                    <a:pt x="20" y="2"/>
                  </a:moveTo>
                  <a:lnTo>
                    <a:pt x="29" y="0"/>
                  </a:lnTo>
                  <a:lnTo>
                    <a:pt x="39" y="0"/>
                  </a:lnTo>
                  <a:lnTo>
                    <a:pt x="49" y="4"/>
                  </a:lnTo>
                  <a:lnTo>
                    <a:pt x="61" y="11"/>
                  </a:lnTo>
                  <a:lnTo>
                    <a:pt x="73" y="20"/>
                  </a:lnTo>
                  <a:lnTo>
                    <a:pt x="84" y="32"/>
                  </a:lnTo>
                  <a:lnTo>
                    <a:pt x="94" y="46"/>
                  </a:lnTo>
                  <a:lnTo>
                    <a:pt x="104" y="62"/>
                  </a:lnTo>
                  <a:lnTo>
                    <a:pt x="116" y="95"/>
                  </a:lnTo>
                  <a:lnTo>
                    <a:pt x="120" y="126"/>
                  </a:lnTo>
                  <a:lnTo>
                    <a:pt x="115" y="151"/>
                  </a:lnTo>
                  <a:lnTo>
                    <a:pt x="101" y="166"/>
                  </a:lnTo>
                  <a:lnTo>
                    <a:pt x="92" y="169"/>
                  </a:lnTo>
                  <a:lnTo>
                    <a:pt x="82" y="168"/>
                  </a:lnTo>
                  <a:lnTo>
                    <a:pt x="70" y="164"/>
                  </a:lnTo>
                  <a:lnTo>
                    <a:pt x="59" y="157"/>
                  </a:lnTo>
                  <a:lnTo>
                    <a:pt x="47" y="147"/>
                  </a:lnTo>
                  <a:lnTo>
                    <a:pt x="36" y="136"/>
                  </a:lnTo>
                  <a:lnTo>
                    <a:pt x="25" y="122"/>
                  </a:lnTo>
                  <a:lnTo>
                    <a:pt x="16" y="106"/>
                  </a:lnTo>
                  <a:lnTo>
                    <a:pt x="3" y="72"/>
                  </a:lnTo>
                  <a:lnTo>
                    <a:pt x="0" y="41"/>
                  </a:lnTo>
                  <a:lnTo>
                    <a:pt x="6" y="17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A563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2396" y="3746"/>
              <a:ext cx="57" cy="81"/>
            </a:xfrm>
            <a:custGeom>
              <a:avLst/>
              <a:gdLst>
                <a:gd name="T0" fmla="*/ 18 w 114"/>
                <a:gd name="T1" fmla="*/ 3 h 162"/>
                <a:gd name="T2" fmla="*/ 27 w 114"/>
                <a:gd name="T3" fmla="*/ 0 h 162"/>
                <a:gd name="T4" fmla="*/ 37 w 114"/>
                <a:gd name="T5" fmla="*/ 0 h 162"/>
                <a:gd name="T6" fmla="*/ 48 w 114"/>
                <a:gd name="T7" fmla="*/ 5 h 162"/>
                <a:gd name="T8" fmla="*/ 58 w 114"/>
                <a:gd name="T9" fmla="*/ 11 h 162"/>
                <a:gd name="T10" fmla="*/ 70 w 114"/>
                <a:gd name="T11" fmla="*/ 20 h 162"/>
                <a:gd name="T12" fmla="*/ 80 w 114"/>
                <a:gd name="T13" fmla="*/ 31 h 162"/>
                <a:gd name="T14" fmla="*/ 89 w 114"/>
                <a:gd name="T15" fmla="*/ 45 h 162"/>
                <a:gd name="T16" fmla="*/ 98 w 114"/>
                <a:gd name="T17" fmla="*/ 60 h 162"/>
                <a:gd name="T18" fmla="*/ 111 w 114"/>
                <a:gd name="T19" fmla="*/ 92 h 162"/>
                <a:gd name="T20" fmla="*/ 114 w 114"/>
                <a:gd name="T21" fmla="*/ 121 h 162"/>
                <a:gd name="T22" fmla="*/ 110 w 114"/>
                <a:gd name="T23" fmla="*/ 145 h 162"/>
                <a:gd name="T24" fmla="*/ 97 w 114"/>
                <a:gd name="T25" fmla="*/ 159 h 162"/>
                <a:gd name="T26" fmla="*/ 88 w 114"/>
                <a:gd name="T27" fmla="*/ 162 h 162"/>
                <a:gd name="T28" fmla="*/ 79 w 114"/>
                <a:gd name="T29" fmla="*/ 162 h 162"/>
                <a:gd name="T30" fmla="*/ 68 w 114"/>
                <a:gd name="T31" fmla="*/ 158 h 162"/>
                <a:gd name="T32" fmla="*/ 57 w 114"/>
                <a:gd name="T33" fmla="*/ 151 h 162"/>
                <a:gd name="T34" fmla="*/ 46 w 114"/>
                <a:gd name="T35" fmla="*/ 142 h 162"/>
                <a:gd name="T36" fmla="*/ 36 w 114"/>
                <a:gd name="T37" fmla="*/ 130 h 162"/>
                <a:gd name="T38" fmla="*/ 26 w 114"/>
                <a:gd name="T39" fmla="*/ 117 h 162"/>
                <a:gd name="T40" fmla="*/ 18 w 114"/>
                <a:gd name="T41" fmla="*/ 102 h 162"/>
                <a:gd name="T42" fmla="*/ 5 w 114"/>
                <a:gd name="T43" fmla="*/ 69 h 162"/>
                <a:gd name="T44" fmla="*/ 0 w 114"/>
                <a:gd name="T45" fmla="*/ 41 h 162"/>
                <a:gd name="T46" fmla="*/ 5 w 114"/>
                <a:gd name="T47" fmla="*/ 18 h 162"/>
                <a:gd name="T48" fmla="*/ 18 w 114"/>
                <a:gd name="T49" fmla="*/ 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162">
                  <a:moveTo>
                    <a:pt x="18" y="3"/>
                  </a:moveTo>
                  <a:lnTo>
                    <a:pt x="27" y="0"/>
                  </a:lnTo>
                  <a:lnTo>
                    <a:pt x="37" y="0"/>
                  </a:lnTo>
                  <a:lnTo>
                    <a:pt x="48" y="5"/>
                  </a:lnTo>
                  <a:lnTo>
                    <a:pt x="58" y="11"/>
                  </a:lnTo>
                  <a:lnTo>
                    <a:pt x="70" y="20"/>
                  </a:lnTo>
                  <a:lnTo>
                    <a:pt x="80" y="31"/>
                  </a:lnTo>
                  <a:lnTo>
                    <a:pt x="89" y="45"/>
                  </a:lnTo>
                  <a:lnTo>
                    <a:pt x="98" y="60"/>
                  </a:lnTo>
                  <a:lnTo>
                    <a:pt x="111" y="92"/>
                  </a:lnTo>
                  <a:lnTo>
                    <a:pt x="114" y="121"/>
                  </a:lnTo>
                  <a:lnTo>
                    <a:pt x="110" y="145"/>
                  </a:lnTo>
                  <a:lnTo>
                    <a:pt x="97" y="159"/>
                  </a:lnTo>
                  <a:lnTo>
                    <a:pt x="88" y="162"/>
                  </a:lnTo>
                  <a:lnTo>
                    <a:pt x="79" y="162"/>
                  </a:lnTo>
                  <a:lnTo>
                    <a:pt x="68" y="158"/>
                  </a:lnTo>
                  <a:lnTo>
                    <a:pt x="57" y="151"/>
                  </a:lnTo>
                  <a:lnTo>
                    <a:pt x="46" y="142"/>
                  </a:lnTo>
                  <a:lnTo>
                    <a:pt x="36" y="130"/>
                  </a:lnTo>
                  <a:lnTo>
                    <a:pt x="26" y="117"/>
                  </a:lnTo>
                  <a:lnTo>
                    <a:pt x="18" y="102"/>
                  </a:lnTo>
                  <a:lnTo>
                    <a:pt x="5" y="69"/>
                  </a:lnTo>
                  <a:lnTo>
                    <a:pt x="0" y="41"/>
                  </a:lnTo>
                  <a:lnTo>
                    <a:pt x="5" y="18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AD6D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2397" y="3749"/>
              <a:ext cx="55" cy="76"/>
            </a:xfrm>
            <a:custGeom>
              <a:avLst/>
              <a:gdLst>
                <a:gd name="T0" fmla="*/ 17 w 108"/>
                <a:gd name="T1" fmla="*/ 2 h 152"/>
                <a:gd name="T2" fmla="*/ 25 w 108"/>
                <a:gd name="T3" fmla="*/ 0 h 152"/>
                <a:gd name="T4" fmla="*/ 34 w 108"/>
                <a:gd name="T5" fmla="*/ 0 h 152"/>
                <a:gd name="T6" fmla="*/ 45 w 108"/>
                <a:gd name="T7" fmla="*/ 3 h 152"/>
                <a:gd name="T8" fmla="*/ 55 w 108"/>
                <a:gd name="T9" fmla="*/ 9 h 152"/>
                <a:gd name="T10" fmla="*/ 66 w 108"/>
                <a:gd name="T11" fmla="*/ 18 h 152"/>
                <a:gd name="T12" fmla="*/ 76 w 108"/>
                <a:gd name="T13" fmla="*/ 29 h 152"/>
                <a:gd name="T14" fmla="*/ 85 w 108"/>
                <a:gd name="T15" fmla="*/ 41 h 152"/>
                <a:gd name="T16" fmla="*/ 93 w 108"/>
                <a:gd name="T17" fmla="*/ 56 h 152"/>
                <a:gd name="T18" fmla="*/ 105 w 108"/>
                <a:gd name="T19" fmla="*/ 86 h 152"/>
                <a:gd name="T20" fmla="*/ 108 w 108"/>
                <a:gd name="T21" fmla="*/ 114 h 152"/>
                <a:gd name="T22" fmla="*/ 105 w 108"/>
                <a:gd name="T23" fmla="*/ 136 h 152"/>
                <a:gd name="T24" fmla="*/ 92 w 108"/>
                <a:gd name="T25" fmla="*/ 150 h 152"/>
                <a:gd name="T26" fmla="*/ 83 w 108"/>
                <a:gd name="T27" fmla="*/ 152 h 152"/>
                <a:gd name="T28" fmla="*/ 74 w 108"/>
                <a:gd name="T29" fmla="*/ 152 h 152"/>
                <a:gd name="T30" fmla="*/ 63 w 108"/>
                <a:gd name="T31" fmla="*/ 149 h 152"/>
                <a:gd name="T32" fmla="*/ 54 w 108"/>
                <a:gd name="T33" fmla="*/ 143 h 152"/>
                <a:gd name="T34" fmla="*/ 44 w 108"/>
                <a:gd name="T35" fmla="*/ 134 h 152"/>
                <a:gd name="T36" fmla="*/ 33 w 108"/>
                <a:gd name="T37" fmla="*/ 123 h 152"/>
                <a:gd name="T38" fmla="*/ 24 w 108"/>
                <a:gd name="T39" fmla="*/ 111 h 152"/>
                <a:gd name="T40" fmla="*/ 15 w 108"/>
                <a:gd name="T41" fmla="*/ 96 h 152"/>
                <a:gd name="T42" fmla="*/ 3 w 108"/>
                <a:gd name="T43" fmla="*/ 66 h 152"/>
                <a:gd name="T44" fmla="*/ 0 w 108"/>
                <a:gd name="T45" fmla="*/ 38 h 152"/>
                <a:gd name="T46" fmla="*/ 4 w 108"/>
                <a:gd name="T47" fmla="*/ 16 h 152"/>
                <a:gd name="T48" fmla="*/ 17 w 108"/>
                <a:gd name="T49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52">
                  <a:moveTo>
                    <a:pt x="17" y="2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5" y="3"/>
                  </a:lnTo>
                  <a:lnTo>
                    <a:pt x="55" y="9"/>
                  </a:lnTo>
                  <a:lnTo>
                    <a:pt x="66" y="18"/>
                  </a:lnTo>
                  <a:lnTo>
                    <a:pt x="76" y="29"/>
                  </a:lnTo>
                  <a:lnTo>
                    <a:pt x="85" y="41"/>
                  </a:lnTo>
                  <a:lnTo>
                    <a:pt x="93" y="56"/>
                  </a:lnTo>
                  <a:lnTo>
                    <a:pt x="105" y="86"/>
                  </a:lnTo>
                  <a:lnTo>
                    <a:pt x="108" y="114"/>
                  </a:lnTo>
                  <a:lnTo>
                    <a:pt x="105" y="136"/>
                  </a:lnTo>
                  <a:lnTo>
                    <a:pt x="92" y="150"/>
                  </a:lnTo>
                  <a:lnTo>
                    <a:pt x="83" y="152"/>
                  </a:lnTo>
                  <a:lnTo>
                    <a:pt x="74" y="152"/>
                  </a:lnTo>
                  <a:lnTo>
                    <a:pt x="63" y="149"/>
                  </a:lnTo>
                  <a:lnTo>
                    <a:pt x="54" y="143"/>
                  </a:lnTo>
                  <a:lnTo>
                    <a:pt x="44" y="134"/>
                  </a:lnTo>
                  <a:lnTo>
                    <a:pt x="33" y="123"/>
                  </a:lnTo>
                  <a:lnTo>
                    <a:pt x="24" y="111"/>
                  </a:lnTo>
                  <a:lnTo>
                    <a:pt x="15" y="96"/>
                  </a:lnTo>
                  <a:lnTo>
                    <a:pt x="3" y="66"/>
                  </a:lnTo>
                  <a:lnTo>
                    <a:pt x="0" y="38"/>
                  </a:lnTo>
                  <a:lnTo>
                    <a:pt x="4" y="16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777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2399" y="3751"/>
              <a:ext cx="52" cy="73"/>
            </a:xfrm>
            <a:custGeom>
              <a:avLst/>
              <a:gdLst>
                <a:gd name="T0" fmla="*/ 16 w 104"/>
                <a:gd name="T1" fmla="*/ 2 h 145"/>
                <a:gd name="T2" fmla="*/ 24 w 104"/>
                <a:gd name="T3" fmla="*/ 0 h 145"/>
                <a:gd name="T4" fmla="*/ 34 w 104"/>
                <a:gd name="T5" fmla="*/ 0 h 145"/>
                <a:gd name="T6" fmla="*/ 43 w 104"/>
                <a:gd name="T7" fmla="*/ 3 h 145"/>
                <a:gd name="T8" fmla="*/ 53 w 104"/>
                <a:gd name="T9" fmla="*/ 9 h 145"/>
                <a:gd name="T10" fmla="*/ 63 w 104"/>
                <a:gd name="T11" fmla="*/ 17 h 145"/>
                <a:gd name="T12" fmla="*/ 73 w 104"/>
                <a:gd name="T13" fmla="*/ 27 h 145"/>
                <a:gd name="T14" fmla="*/ 81 w 104"/>
                <a:gd name="T15" fmla="*/ 40 h 145"/>
                <a:gd name="T16" fmla="*/ 89 w 104"/>
                <a:gd name="T17" fmla="*/ 54 h 145"/>
                <a:gd name="T18" fmla="*/ 101 w 104"/>
                <a:gd name="T19" fmla="*/ 83 h 145"/>
                <a:gd name="T20" fmla="*/ 104 w 104"/>
                <a:gd name="T21" fmla="*/ 108 h 145"/>
                <a:gd name="T22" fmla="*/ 99 w 104"/>
                <a:gd name="T23" fmla="*/ 130 h 145"/>
                <a:gd name="T24" fmla="*/ 88 w 104"/>
                <a:gd name="T25" fmla="*/ 142 h 145"/>
                <a:gd name="T26" fmla="*/ 80 w 104"/>
                <a:gd name="T27" fmla="*/ 145 h 145"/>
                <a:gd name="T28" fmla="*/ 71 w 104"/>
                <a:gd name="T29" fmla="*/ 145 h 145"/>
                <a:gd name="T30" fmla="*/ 61 w 104"/>
                <a:gd name="T31" fmla="*/ 141 h 145"/>
                <a:gd name="T32" fmla="*/ 51 w 104"/>
                <a:gd name="T33" fmla="*/ 136 h 145"/>
                <a:gd name="T34" fmla="*/ 42 w 104"/>
                <a:gd name="T35" fmla="*/ 127 h 145"/>
                <a:gd name="T36" fmla="*/ 31 w 104"/>
                <a:gd name="T37" fmla="*/ 117 h 145"/>
                <a:gd name="T38" fmla="*/ 23 w 104"/>
                <a:gd name="T39" fmla="*/ 104 h 145"/>
                <a:gd name="T40" fmla="*/ 15 w 104"/>
                <a:gd name="T41" fmla="*/ 91 h 145"/>
                <a:gd name="T42" fmla="*/ 4 w 104"/>
                <a:gd name="T43" fmla="*/ 62 h 145"/>
                <a:gd name="T44" fmla="*/ 0 w 104"/>
                <a:gd name="T45" fmla="*/ 35 h 145"/>
                <a:gd name="T46" fmla="*/ 5 w 104"/>
                <a:gd name="T47" fmla="*/ 15 h 145"/>
                <a:gd name="T48" fmla="*/ 16 w 104"/>
                <a:gd name="T49" fmla="*/ 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45">
                  <a:moveTo>
                    <a:pt x="16" y="2"/>
                  </a:moveTo>
                  <a:lnTo>
                    <a:pt x="24" y="0"/>
                  </a:lnTo>
                  <a:lnTo>
                    <a:pt x="34" y="0"/>
                  </a:lnTo>
                  <a:lnTo>
                    <a:pt x="43" y="3"/>
                  </a:lnTo>
                  <a:lnTo>
                    <a:pt x="53" y="9"/>
                  </a:lnTo>
                  <a:lnTo>
                    <a:pt x="63" y="17"/>
                  </a:lnTo>
                  <a:lnTo>
                    <a:pt x="73" y="27"/>
                  </a:lnTo>
                  <a:lnTo>
                    <a:pt x="81" y="40"/>
                  </a:lnTo>
                  <a:lnTo>
                    <a:pt x="89" y="54"/>
                  </a:lnTo>
                  <a:lnTo>
                    <a:pt x="101" y="83"/>
                  </a:lnTo>
                  <a:lnTo>
                    <a:pt x="104" y="108"/>
                  </a:lnTo>
                  <a:lnTo>
                    <a:pt x="99" y="130"/>
                  </a:lnTo>
                  <a:lnTo>
                    <a:pt x="88" y="142"/>
                  </a:lnTo>
                  <a:lnTo>
                    <a:pt x="80" y="145"/>
                  </a:lnTo>
                  <a:lnTo>
                    <a:pt x="71" y="145"/>
                  </a:lnTo>
                  <a:lnTo>
                    <a:pt x="61" y="141"/>
                  </a:lnTo>
                  <a:lnTo>
                    <a:pt x="51" y="136"/>
                  </a:lnTo>
                  <a:lnTo>
                    <a:pt x="42" y="127"/>
                  </a:lnTo>
                  <a:lnTo>
                    <a:pt x="31" y="117"/>
                  </a:lnTo>
                  <a:lnTo>
                    <a:pt x="23" y="104"/>
                  </a:lnTo>
                  <a:lnTo>
                    <a:pt x="15" y="91"/>
                  </a:lnTo>
                  <a:lnTo>
                    <a:pt x="4" y="62"/>
                  </a:lnTo>
                  <a:lnTo>
                    <a:pt x="0" y="35"/>
                  </a:lnTo>
                  <a:lnTo>
                    <a:pt x="5" y="1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BF82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2401" y="3754"/>
              <a:ext cx="49" cy="68"/>
            </a:xfrm>
            <a:custGeom>
              <a:avLst/>
              <a:gdLst>
                <a:gd name="T0" fmla="*/ 14 w 98"/>
                <a:gd name="T1" fmla="*/ 3 h 136"/>
                <a:gd name="T2" fmla="*/ 22 w 98"/>
                <a:gd name="T3" fmla="*/ 0 h 136"/>
                <a:gd name="T4" fmla="*/ 30 w 98"/>
                <a:gd name="T5" fmla="*/ 0 h 136"/>
                <a:gd name="T6" fmla="*/ 39 w 98"/>
                <a:gd name="T7" fmla="*/ 4 h 136"/>
                <a:gd name="T8" fmla="*/ 48 w 98"/>
                <a:gd name="T9" fmla="*/ 10 h 136"/>
                <a:gd name="T10" fmla="*/ 58 w 98"/>
                <a:gd name="T11" fmla="*/ 16 h 136"/>
                <a:gd name="T12" fmla="*/ 67 w 98"/>
                <a:gd name="T13" fmla="*/ 27 h 136"/>
                <a:gd name="T14" fmla="*/ 76 w 98"/>
                <a:gd name="T15" fmla="*/ 38 h 136"/>
                <a:gd name="T16" fmla="*/ 83 w 98"/>
                <a:gd name="T17" fmla="*/ 51 h 136"/>
                <a:gd name="T18" fmla="*/ 94 w 98"/>
                <a:gd name="T19" fmla="*/ 78 h 136"/>
                <a:gd name="T20" fmla="*/ 98 w 98"/>
                <a:gd name="T21" fmla="*/ 103 h 136"/>
                <a:gd name="T22" fmla="*/ 93 w 98"/>
                <a:gd name="T23" fmla="*/ 122 h 136"/>
                <a:gd name="T24" fmla="*/ 82 w 98"/>
                <a:gd name="T25" fmla="*/ 134 h 136"/>
                <a:gd name="T26" fmla="*/ 74 w 98"/>
                <a:gd name="T27" fmla="*/ 136 h 136"/>
                <a:gd name="T28" fmla="*/ 66 w 98"/>
                <a:gd name="T29" fmla="*/ 136 h 136"/>
                <a:gd name="T30" fmla="*/ 56 w 98"/>
                <a:gd name="T31" fmla="*/ 133 h 136"/>
                <a:gd name="T32" fmla="*/ 47 w 98"/>
                <a:gd name="T33" fmla="*/ 127 h 136"/>
                <a:gd name="T34" fmla="*/ 38 w 98"/>
                <a:gd name="T35" fmla="*/ 120 h 136"/>
                <a:gd name="T36" fmla="*/ 29 w 98"/>
                <a:gd name="T37" fmla="*/ 110 h 136"/>
                <a:gd name="T38" fmla="*/ 21 w 98"/>
                <a:gd name="T39" fmla="*/ 98 h 136"/>
                <a:gd name="T40" fmla="*/ 13 w 98"/>
                <a:gd name="T41" fmla="*/ 86 h 136"/>
                <a:gd name="T42" fmla="*/ 2 w 98"/>
                <a:gd name="T43" fmla="*/ 59 h 136"/>
                <a:gd name="T44" fmla="*/ 0 w 98"/>
                <a:gd name="T45" fmla="*/ 34 h 136"/>
                <a:gd name="T46" fmla="*/ 3 w 98"/>
                <a:gd name="T47" fmla="*/ 14 h 136"/>
                <a:gd name="T48" fmla="*/ 14 w 98"/>
                <a:gd name="T49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36">
                  <a:moveTo>
                    <a:pt x="14" y="3"/>
                  </a:moveTo>
                  <a:lnTo>
                    <a:pt x="22" y="0"/>
                  </a:lnTo>
                  <a:lnTo>
                    <a:pt x="30" y="0"/>
                  </a:lnTo>
                  <a:lnTo>
                    <a:pt x="39" y="4"/>
                  </a:lnTo>
                  <a:lnTo>
                    <a:pt x="48" y="10"/>
                  </a:lnTo>
                  <a:lnTo>
                    <a:pt x="58" y="16"/>
                  </a:lnTo>
                  <a:lnTo>
                    <a:pt x="67" y="27"/>
                  </a:lnTo>
                  <a:lnTo>
                    <a:pt x="76" y="38"/>
                  </a:lnTo>
                  <a:lnTo>
                    <a:pt x="83" y="51"/>
                  </a:lnTo>
                  <a:lnTo>
                    <a:pt x="94" y="78"/>
                  </a:lnTo>
                  <a:lnTo>
                    <a:pt x="98" y="103"/>
                  </a:lnTo>
                  <a:lnTo>
                    <a:pt x="93" y="122"/>
                  </a:lnTo>
                  <a:lnTo>
                    <a:pt x="82" y="134"/>
                  </a:lnTo>
                  <a:lnTo>
                    <a:pt x="74" y="136"/>
                  </a:lnTo>
                  <a:lnTo>
                    <a:pt x="66" y="136"/>
                  </a:lnTo>
                  <a:lnTo>
                    <a:pt x="56" y="133"/>
                  </a:lnTo>
                  <a:lnTo>
                    <a:pt x="47" y="127"/>
                  </a:lnTo>
                  <a:lnTo>
                    <a:pt x="38" y="120"/>
                  </a:lnTo>
                  <a:lnTo>
                    <a:pt x="29" y="110"/>
                  </a:lnTo>
                  <a:lnTo>
                    <a:pt x="21" y="98"/>
                  </a:lnTo>
                  <a:lnTo>
                    <a:pt x="13" y="86"/>
                  </a:lnTo>
                  <a:lnTo>
                    <a:pt x="2" y="59"/>
                  </a:lnTo>
                  <a:lnTo>
                    <a:pt x="0" y="34"/>
                  </a:lnTo>
                  <a:lnTo>
                    <a:pt x="3" y="14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C98C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7" name="Freeform 173"/>
            <p:cNvSpPr>
              <a:spLocks/>
            </p:cNvSpPr>
            <p:nvPr/>
          </p:nvSpPr>
          <p:spPr bwMode="auto">
            <a:xfrm>
              <a:off x="2403" y="3756"/>
              <a:ext cx="46" cy="65"/>
            </a:xfrm>
            <a:custGeom>
              <a:avLst/>
              <a:gdLst>
                <a:gd name="T0" fmla="*/ 14 w 91"/>
                <a:gd name="T1" fmla="*/ 2 h 129"/>
                <a:gd name="T2" fmla="*/ 21 w 91"/>
                <a:gd name="T3" fmla="*/ 0 h 129"/>
                <a:gd name="T4" fmla="*/ 29 w 91"/>
                <a:gd name="T5" fmla="*/ 1 h 129"/>
                <a:gd name="T6" fmla="*/ 38 w 91"/>
                <a:gd name="T7" fmla="*/ 3 h 129"/>
                <a:gd name="T8" fmla="*/ 46 w 91"/>
                <a:gd name="T9" fmla="*/ 9 h 129"/>
                <a:gd name="T10" fmla="*/ 56 w 91"/>
                <a:gd name="T11" fmla="*/ 16 h 129"/>
                <a:gd name="T12" fmla="*/ 64 w 91"/>
                <a:gd name="T13" fmla="*/ 25 h 129"/>
                <a:gd name="T14" fmla="*/ 72 w 91"/>
                <a:gd name="T15" fmla="*/ 36 h 129"/>
                <a:gd name="T16" fmla="*/ 79 w 91"/>
                <a:gd name="T17" fmla="*/ 47 h 129"/>
                <a:gd name="T18" fmla="*/ 88 w 91"/>
                <a:gd name="T19" fmla="*/ 73 h 129"/>
                <a:gd name="T20" fmla="*/ 91 w 91"/>
                <a:gd name="T21" fmla="*/ 97 h 129"/>
                <a:gd name="T22" fmla="*/ 88 w 91"/>
                <a:gd name="T23" fmla="*/ 115 h 129"/>
                <a:gd name="T24" fmla="*/ 78 w 91"/>
                <a:gd name="T25" fmla="*/ 127 h 129"/>
                <a:gd name="T26" fmla="*/ 71 w 91"/>
                <a:gd name="T27" fmla="*/ 129 h 129"/>
                <a:gd name="T28" fmla="*/ 63 w 91"/>
                <a:gd name="T29" fmla="*/ 128 h 129"/>
                <a:gd name="T30" fmla="*/ 53 w 91"/>
                <a:gd name="T31" fmla="*/ 126 h 129"/>
                <a:gd name="T32" fmla="*/ 45 w 91"/>
                <a:gd name="T33" fmla="*/ 120 h 129"/>
                <a:gd name="T34" fmla="*/ 36 w 91"/>
                <a:gd name="T35" fmla="*/ 113 h 129"/>
                <a:gd name="T36" fmla="*/ 28 w 91"/>
                <a:gd name="T37" fmla="*/ 104 h 129"/>
                <a:gd name="T38" fmla="*/ 20 w 91"/>
                <a:gd name="T39" fmla="*/ 93 h 129"/>
                <a:gd name="T40" fmla="*/ 13 w 91"/>
                <a:gd name="T41" fmla="*/ 81 h 129"/>
                <a:gd name="T42" fmla="*/ 4 w 91"/>
                <a:gd name="T43" fmla="*/ 55 h 129"/>
                <a:gd name="T44" fmla="*/ 0 w 91"/>
                <a:gd name="T45" fmla="*/ 32 h 129"/>
                <a:gd name="T46" fmla="*/ 4 w 91"/>
                <a:gd name="T47" fmla="*/ 14 h 129"/>
                <a:gd name="T48" fmla="*/ 14 w 91"/>
                <a:gd name="T49" fmla="*/ 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29">
                  <a:moveTo>
                    <a:pt x="14" y="2"/>
                  </a:moveTo>
                  <a:lnTo>
                    <a:pt x="21" y="0"/>
                  </a:lnTo>
                  <a:lnTo>
                    <a:pt x="29" y="1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6" y="16"/>
                  </a:lnTo>
                  <a:lnTo>
                    <a:pt x="64" y="25"/>
                  </a:lnTo>
                  <a:lnTo>
                    <a:pt x="72" y="36"/>
                  </a:lnTo>
                  <a:lnTo>
                    <a:pt x="79" y="47"/>
                  </a:lnTo>
                  <a:lnTo>
                    <a:pt x="88" y="73"/>
                  </a:lnTo>
                  <a:lnTo>
                    <a:pt x="91" y="97"/>
                  </a:lnTo>
                  <a:lnTo>
                    <a:pt x="88" y="115"/>
                  </a:lnTo>
                  <a:lnTo>
                    <a:pt x="78" y="127"/>
                  </a:lnTo>
                  <a:lnTo>
                    <a:pt x="71" y="129"/>
                  </a:lnTo>
                  <a:lnTo>
                    <a:pt x="63" y="128"/>
                  </a:lnTo>
                  <a:lnTo>
                    <a:pt x="53" y="126"/>
                  </a:lnTo>
                  <a:lnTo>
                    <a:pt x="45" y="120"/>
                  </a:lnTo>
                  <a:lnTo>
                    <a:pt x="36" y="113"/>
                  </a:lnTo>
                  <a:lnTo>
                    <a:pt x="28" y="104"/>
                  </a:lnTo>
                  <a:lnTo>
                    <a:pt x="20" y="93"/>
                  </a:lnTo>
                  <a:lnTo>
                    <a:pt x="13" y="81"/>
                  </a:lnTo>
                  <a:lnTo>
                    <a:pt x="4" y="55"/>
                  </a:lnTo>
                  <a:lnTo>
                    <a:pt x="0" y="32"/>
                  </a:lnTo>
                  <a:lnTo>
                    <a:pt x="4" y="14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196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2405" y="3759"/>
              <a:ext cx="43" cy="60"/>
            </a:xfrm>
            <a:custGeom>
              <a:avLst/>
              <a:gdLst>
                <a:gd name="T0" fmla="*/ 12 w 85"/>
                <a:gd name="T1" fmla="*/ 2 h 121"/>
                <a:gd name="T2" fmla="*/ 19 w 85"/>
                <a:gd name="T3" fmla="*/ 0 h 121"/>
                <a:gd name="T4" fmla="*/ 27 w 85"/>
                <a:gd name="T5" fmla="*/ 1 h 121"/>
                <a:gd name="T6" fmla="*/ 36 w 85"/>
                <a:gd name="T7" fmla="*/ 3 h 121"/>
                <a:gd name="T8" fmla="*/ 44 w 85"/>
                <a:gd name="T9" fmla="*/ 8 h 121"/>
                <a:gd name="T10" fmla="*/ 52 w 85"/>
                <a:gd name="T11" fmla="*/ 15 h 121"/>
                <a:gd name="T12" fmla="*/ 60 w 85"/>
                <a:gd name="T13" fmla="*/ 23 h 121"/>
                <a:gd name="T14" fmla="*/ 67 w 85"/>
                <a:gd name="T15" fmla="*/ 33 h 121"/>
                <a:gd name="T16" fmla="*/ 74 w 85"/>
                <a:gd name="T17" fmla="*/ 44 h 121"/>
                <a:gd name="T18" fmla="*/ 83 w 85"/>
                <a:gd name="T19" fmla="*/ 69 h 121"/>
                <a:gd name="T20" fmla="*/ 85 w 85"/>
                <a:gd name="T21" fmla="*/ 91 h 121"/>
                <a:gd name="T22" fmla="*/ 82 w 85"/>
                <a:gd name="T23" fmla="*/ 108 h 121"/>
                <a:gd name="T24" fmla="*/ 72 w 85"/>
                <a:gd name="T25" fmla="*/ 118 h 121"/>
                <a:gd name="T26" fmla="*/ 65 w 85"/>
                <a:gd name="T27" fmla="*/ 121 h 121"/>
                <a:gd name="T28" fmla="*/ 59 w 85"/>
                <a:gd name="T29" fmla="*/ 121 h 121"/>
                <a:gd name="T30" fmla="*/ 51 w 85"/>
                <a:gd name="T31" fmla="*/ 117 h 121"/>
                <a:gd name="T32" fmla="*/ 42 w 85"/>
                <a:gd name="T33" fmla="*/ 112 h 121"/>
                <a:gd name="T34" fmla="*/ 33 w 85"/>
                <a:gd name="T35" fmla="*/ 106 h 121"/>
                <a:gd name="T36" fmla="*/ 26 w 85"/>
                <a:gd name="T37" fmla="*/ 97 h 121"/>
                <a:gd name="T38" fmla="*/ 18 w 85"/>
                <a:gd name="T39" fmla="*/ 88 h 121"/>
                <a:gd name="T40" fmla="*/ 11 w 85"/>
                <a:gd name="T41" fmla="*/ 77 h 121"/>
                <a:gd name="T42" fmla="*/ 2 w 85"/>
                <a:gd name="T43" fmla="*/ 53 h 121"/>
                <a:gd name="T44" fmla="*/ 0 w 85"/>
                <a:gd name="T45" fmla="*/ 31 h 121"/>
                <a:gd name="T46" fmla="*/ 3 w 85"/>
                <a:gd name="T47" fmla="*/ 13 h 121"/>
                <a:gd name="T48" fmla="*/ 12 w 85"/>
                <a:gd name="T4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" h="121">
                  <a:moveTo>
                    <a:pt x="12" y="2"/>
                  </a:moveTo>
                  <a:lnTo>
                    <a:pt x="19" y="0"/>
                  </a:lnTo>
                  <a:lnTo>
                    <a:pt x="27" y="1"/>
                  </a:lnTo>
                  <a:lnTo>
                    <a:pt x="36" y="3"/>
                  </a:lnTo>
                  <a:lnTo>
                    <a:pt x="44" y="8"/>
                  </a:lnTo>
                  <a:lnTo>
                    <a:pt x="52" y="15"/>
                  </a:lnTo>
                  <a:lnTo>
                    <a:pt x="60" y="23"/>
                  </a:lnTo>
                  <a:lnTo>
                    <a:pt x="67" y="33"/>
                  </a:lnTo>
                  <a:lnTo>
                    <a:pt x="74" y="44"/>
                  </a:lnTo>
                  <a:lnTo>
                    <a:pt x="83" y="69"/>
                  </a:lnTo>
                  <a:lnTo>
                    <a:pt x="85" y="91"/>
                  </a:lnTo>
                  <a:lnTo>
                    <a:pt x="82" y="108"/>
                  </a:lnTo>
                  <a:lnTo>
                    <a:pt x="72" y="118"/>
                  </a:lnTo>
                  <a:lnTo>
                    <a:pt x="65" y="121"/>
                  </a:lnTo>
                  <a:lnTo>
                    <a:pt x="59" y="121"/>
                  </a:lnTo>
                  <a:lnTo>
                    <a:pt x="51" y="117"/>
                  </a:lnTo>
                  <a:lnTo>
                    <a:pt x="42" y="112"/>
                  </a:lnTo>
                  <a:lnTo>
                    <a:pt x="33" y="106"/>
                  </a:lnTo>
                  <a:lnTo>
                    <a:pt x="26" y="97"/>
                  </a:lnTo>
                  <a:lnTo>
                    <a:pt x="18" y="88"/>
                  </a:lnTo>
                  <a:lnTo>
                    <a:pt x="11" y="77"/>
                  </a:lnTo>
                  <a:lnTo>
                    <a:pt x="2" y="53"/>
                  </a:lnTo>
                  <a:lnTo>
                    <a:pt x="0" y="31"/>
                  </a:lnTo>
                  <a:lnTo>
                    <a:pt x="3" y="13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A0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9" name="Freeform 175"/>
            <p:cNvSpPr>
              <a:spLocks/>
            </p:cNvSpPr>
            <p:nvPr/>
          </p:nvSpPr>
          <p:spPr bwMode="auto">
            <a:xfrm>
              <a:off x="2407" y="3762"/>
              <a:ext cx="39" cy="56"/>
            </a:xfrm>
            <a:custGeom>
              <a:avLst/>
              <a:gdLst>
                <a:gd name="T0" fmla="*/ 13 w 80"/>
                <a:gd name="T1" fmla="*/ 3 h 113"/>
                <a:gd name="T2" fmla="*/ 19 w 80"/>
                <a:gd name="T3" fmla="*/ 0 h 113"/>
                <a:gd name="T4" fmla="*/ 26 w 80"/>
                <a:gd name="T5" fmla="*/ 1 h 113"/>
                <a:gd name="T6" fmla="*/ 34 w 80"/>
                <a:gd name="T7" fmla="*/ 4 h 113"/>
                <a:gd name="T8" fmla="*/ 41 w 80"/>
                <a:gd name="T9" fmla="*/ 8 h 113"/>
                <a:gd name="T10" fmla="*/ 49 w 80"/>
                <a:gd name="T11" fmla="*/ 14 h 113"/>
                <a:gd name="T12" fmla="*/ 56 w 80"/>
                <a:gd name="T13" fmla="*/ 22 h 113"/>
                <a:gd name="T14" fmla="*/ 62 w 80"/>
                <a:gd name="T15" fmla="*/ 31 h 113"/>
                <a:gd name="T16" fmla="*/ 69 w 80"/>
                <a:gd name="T17" fmla="*/ 42 h 113"/>
                <a:gd name="T18" fmla="*/ 77 w 80"/>
                <a:gd name="T19" fmla="*/ 64 h 113"/>
                <a:gd name="T20" fmla="*/ 80 w 80"/>
                <a:gd name="T21" fmla="*/ 84 h 113"/>
                <a:gd name="T22" fmla="*/ 76 w 80"/>
                <a:gd name="T23" fmla="*/ 101 h 113"/>
                <a:gd name="T24" fmla="*/ 68 w 80"/>
                <a:gd name="T25" fmla="*/ 111 h 113"/>
                <a:gd name="T26" fmla="*/ 61 w 80"/>
                <a:gd name="T27" fmla="*/ 113 h 113"/>
                <a:gd name="T28" fmla="*/ 54 w 80"/>
                <a:gd name="T29" fmla="*/ 112 h 113"/>
                <a:gd name="T30" fmla="*/ 48 w 80"/>
                <a:gd name="T31" fmla="*/ 110 h 113"/>
                <a:gd name="T32" fmla="*/ 39 w 80"/>
                <a:gd name="T33" fmla="*/ 105 h 113"/>
                <a:gd name="T34" fmla="*/ 33 w 80"/>
                <a:gd name="T35" fmla="*/ 99 h 113"/>
                <a:gd name="T36" fmla="*/ 24 w 80"/>
                <a:gd name="T37" fmla="*/ 91 h 113"/>
                <a:gd name="T38" fmla="*/ 18 w 80"/>
                <a:gd name="T39" fmla="*/ 82 h 113"/>
                <a:gd name="T40" fmla="*/ 12 w 80"/>
                <a:gd name="T41" fmla="*/ 72 h 113"/>
                <a:gd name="T42" fmla="*/ 4 w 80"/>
                <a:gd name="T43" fmla="*/ 50 h 113"/>
                <a:gd name="T44" fmla="*/ 0 w 80"/>
                <a:gd name="T45" fmla="*/ 29 h 113"/>
                <a:gd name="T46" fmla="*/ 4 w 80"/>
                <a:gd name="T47" fmla="*/ 13 h 113"/>
                <a:gd name="T48" fmla="*/ 13 w 80"/>
                <a:gd name="T49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113">
                  <a:moveTo>
                    <a:pt x="13" y="3"/>
                  </a:moveTo>
                  <a:lnTo>
                    <a:pt x="19" y="0"/>
                  </a:lnTo>
                  <a:lnTo>
                    <a:pt x="26" y="1"/>
                  </a:lnTo>
                  <a:lnTo>
                    <a:pt x="34" y="4"/>
                  </a:lnTo>
                  <a:lnTo>
                    <a:pt x="41" y="8"/>
                  </a:lnTo>
                  <a:lnTo>
                    <a:pt x="49" y="14"/>
                  </a:lnTo>
                  <a:lnTo>
                    <a:pt x="56" y="22"/>
                  </a:lnTo>
                  <a:lnTo>
                    <a:pt x="62" y="31"/>
                  </a:lnTo>
                  <a:lnTo>
                    <a:pt x="69" y="42"/>
                  </a:lnTo>
                  <a:lnTo>
                    <a:pt x="77" y="64"/>
                  </a:lnTo>
                  <a:lnTo>
                    <a:pt x="80" y="84"/>
                  </a:lnTo>
                  <a:lnTo>
                    <a:pt x="76" y="101"/>
                  </a:lnTo>
                  <a:lnTo>
                    <a:pt x="68" y="111"/>
                  </a:lnTo>
                  <a:lnTo>
                    <a:pt x="61" y="113"/>
                  </a:lnTo>
                  <a:lnTo>
                    <a:pt x="54" y="112"/>
                  </a:lnTo>
                  <a:lnTo>
                    <a:pt x="48" y="110"/>
                  </a:lnTo>
                  <a:lnTo>
                    <a:pt x="39" y="105"/>
                  </a:lnTo>
                  <a:lnTo>
                    <a:pt x="33" y="99"/>
                  </a:lnTo>
                  <a:lnTo>
                    <a:pt x="24" y="91"/>
                  </a:lnTo>
                  <a:lnTo>
                    <a:pt x="18" y="82"/>
                  </a:lnTo>
                  <a:lnTo>
                    <a:pt x="12" y="72"/>
                  </a:lnTo>
                  <a:lnTo>
                    <a:pt x="4" y="50"/>
                  </a:lnTo>
                  <a:lnTo>
                    <a:pt x="0" y="29"/>
                  </a:lnTo>
                  <a:lnTo>
                    <a:pt x="4" y="1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E2AA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2408" y="3765"/>
              <a:ext cx="38" cy="51"/>
            </a:xfrm>
            <a:custGeom>
              <a:avLst/>
              <a:gdLst>
                <a:gd name="T0" fmla="*/ 11 w 75"/>
                <a:gd name="T1" fmla="*/ 1 h 104"/>
                <a:gd name="T2" fmla="*/ 17 w 75"/>
                <a:gd name="T3" fmla="*/ 0 h 104"/>
                <a:gd name="T4" fmla="*/ 24 w 75"/>
                <a:gd name="T5" fmla="*/ 0 h 104"/>
                <a:gd name="T6" fmla="*/ 31 w 75"/>
                <a:gd name="T7" fmla="*/ 2 h 104"/>
                <a:gd name="T8" fmla="*/ 38 w 75"/>
                <a:gd name="T9" fmla="*/ 7 h 104"/>
                <a:gd name="T10" fmla="*/ 45 w 75"/>
                <a:gd name="T11" fmla="*/ 13 h 104"/>
                <a:gd name="T12" fmla="*/ 52 w 75"/>
                <a:gd name="T13" fmla="*/ 20 h 104"/>
                <a:gd name="T14" fmla="*/ 58 w 75"/>
                <a:gd name="T15" fmla="*/ 28 h 104"/>
                <a:gd name="T16" fmla="*/ 64 w 75"/>
                <a:gd name="T17" fmla="*/ 38 h 104"/>
                <a:gd name="T18" fmla="*/ 72 w 75"/>
                <a:gd name="T19" fmla="*/ 59 h 104"/>
                <a:gd name="T20" fmla="*/ 75 w 75"/>
                <a:gd name="T21" fmla="*/ 77 h 104"/>
                <a:gd name="T22" fmla="*/ 71 w 75"/>
                <a:gd name="T23" fmla="*/ 92 h 104"/>
                <a:gd name="T24" fmla="*/ 64 w 75"/>
                <a:gd name="T25" fmla="*/ 101 h 104"/>
                <a:gd name="T26" fmla="*/ 57 w 75"/>
                <a:gd name="T27" fmla="*/ 104 h 104"/>
                <a:gd name="T28" fmla="*/ 52 w 75"/>
                <a:gd name="T29" fmla="*/ 103 h 104"/>
                <a:gd name="T30" fmla="*/ 44 w 75"/>
                <a:gd name="T31" fmla="*/ 101 h 104"/>
                <a:gd name="T32" fmla="*/ 37 w 75"/>
                <a:gd name="T33" fmla="*/ 97 h 104"/>
                <a:gd name="T34" fmla="*/ 30 w 75"/>
                <a:gd name="T35" fmla="*/ 91 h 104"/>
                <a:gd name="T36" fmla="*/ 23 w 75"/>
                <a:gd name="T37" fmla="*/ 84 h 104"/>
                <a:gd name="T38" fmla="*/ 16 w 75"/>
                <a:gd name="T39" fmla="*/ 76 h 104"/>
                <a:gd name="T40" fmla="*/ 10 w 75"/>
                <a:gd name="T41" fmla="*/ 66 h 104"/>
                <a:gd name="T42" fmla="*/ 2 w 75"/>
                <a:gd name="T43" fmla="*/ 45 h 104"/>
                <a:gd name="T44" fmla="*/ 0 w 75"/>
                <a:gd name="T45" fmla="*/ 27 h 104"/>
                <a:gd name="T46" fmla="*/ 3 w 75"/>
                <a:gd name="T47" fmla="*/ 10 h 104"/>
                <a:gd name="T48" fmla="*/ 11 w 75"/>
                <a:gd name="T49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104">
                  <a:moveTo>
                    <a:pt x="11" y="1"/>
                  </a:moveTo>
                  <a:lnTo>
                    <a:pt x="17" y="0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38" y="7"/>
                  </a:lnTo>
                  <a:lnTo>
                    <a:pt x="45" y="13"/>
                  </a:lnTo>
                  <a:lnTo>
                    <a:pt x="52" y="20"/>
                  </a:lnTo>
                  <a:lnTo>
                    <a:pt x="58" y="28"/>
                  </a:lnTo>
                  <a:lnTo>
                    <a:pt x="64" y="38"/>
                  </a:lnTo>
                  <a:lnTo>
                    <a:pt x="72" y="59"/>
                  </a:lnTo>
                  <a:lnTo>
                    <a:pt x="75" y="77"/>
                  </a:lnTo>
                  <a:lnTo>
                    <a:pt x="71" y="92"/>
                  </a:lnTo>
                  <a:lnTo>
                    <a:pt x="64" y="101"/>
                  </a:lnTo>
                  <a:lnTo>
                    <a:pt x="57" y="104"/>
                  </a:lnTo>
                  <a:lnTo>
                    <a:pt x="52" y="103"/>
                  </a:lnTo>
                  <a:lnTo>
                    <a:pt x="44" y="101"/>
                  </a:lnTo>
                  <a:lnTo>
                    <a:pt x="37" y="97"/>
                  </a:lnTo>
                  <a:lnTo>
                    <a:pt x="30" y="91"/>
                  </a:lnTo>
                  <a:lnTo>
                    <a:pt x="23" y="84"/>
                  </a:lnTo>
                  <a:lnTo>
                    <a:pt x="16" y="76"/>
                  </a:lnTo>
                  <a:lnTo>
                    <a:pt x="10" y="66"/>
                  </a:lnTo>
                  <a:lnTo>
                    <a:pt x="2" y="45"/>
                  </a:lnTo>
                  <a:lnTo>
                    <a:pt x="0" y="27"/>
                  </a:lnTo>
                  <a:lnTo>
                    <a:pt x="3" y="1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29600" cy="3312368"/>
          </a:xfrm>
        </p:spPr>
        <p:txBody>
          <a:bodyPr/>
          <a:lstStyle/>
          <a:p>
            <a:r>
              <a:rPr lang="ru-RU" sz="72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Наследственная изменчивость</a:t>
            </a:r>
            <a:endParaRPr lang="ru-RU" sz="72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52" y="6312108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669900"/>
                </a:solidFill>
              </a:rPr>
              <a:t>Себельдина Н.Н</a:t>
            </a:r>
            <a:r>
              <a:rPr lang="ru-RU" sz="1000" dirty="0" smtClean="0">
                <a:solidFill>
                  <a:srgbClr val="669900"/>
                </a:solidFill>
              </a:rPr>
              <a:t>., учитель биологии МБОУ СОШ №7, г. Нижний Новгород</a:t>
            </a:r>
            <a:endParaRPr lang="ru-RU" sz="1000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/>
          <a:lstStyle/>
          <a:p>
            <a:r>
              <a:rPr lang="ru-RU" sz="3200" b="1" i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Гетероплоидия</a:t>
            </a:r>
            <a:r>
              <a:rPr lang="ru-RU" sz="32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(анеуплоидия) -</a:t>
            </a:r>
            <a:endParaRPr lang="ru-RU" sz="3200" b="1" i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добавление или утрата отдельных хромосом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одна хромосома в паре лишняя – это </a:t>
            </a:r>
            <a:r>
              <a:rPr lang="ru-RU" sz="18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трисомия</a:t>
            </a: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если одной из пары не хватает – </a:t>
            </a:r>
            <a:r>
              <a:rPr lang="ru-RU" sz="18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моносомия</a:t>
            </a: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может быть и две-три лишние или в паре нет двух хромосом – </a:t>
            </a:r>
            <a:r>
              <a:rPr lang="ru-RU" sz="18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нулесомия</a:t>
            </a: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(летальная мутация). У человека хорошо изучено несколько заболеваний, причиной которых является изменение числа хромосом.</a:t>
            </a:r>
          </a:p>
          <a:p>
            <a:pPr marL="0" indent="0" algn="just">
              <a:buNone/>
            </a:pPr>
            <a:r>
              <a:rPr lang="ru-RU" sz="1800" b="1" i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Трисомия</a:t>
            </a:r>
            <a:r>
              <a:rPr lang="ru-RU" sz="18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1800" b="1" i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аутосомам</a:t>
            </a:r>
            <a:r>
              <a:rPr lang="ru-RU" sz="18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21-й хромосоме – синдром Дауна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18-й хромосоме – синдром Эдвардса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13-й хромосоме – синдром </a:t>
            </a:r>
            <a:r>
              <a:rPr lang="ru-RU" sz="18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Патау</a:t>
            </a:r>
            <a:endParaRPr lang="ru-RU" sz="18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800" b="1" i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Трисомия</a:t>
            </a:r>
            <a:r>
              <a:rPr lang="ru-RU" sz="18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половым хромосомам: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XXY</a:t>
            </a: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синдром </a:t>
            </a:r>
            <a:r>
              <a:rPr lang="ru-RU" sz="18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Клайнфельтера</a:t>
            </a: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(но может быть </a:t>
            </a:r>
            <a:r>
              <a:rPr lang="en-US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XXXY, XXYY</a:t>
            </a: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др.)</a:t>
            </a:r>
          </a:p>
          <a:p>
            <a:pPr marL="0" indent="0" algn="just">
              <a:buNone/>
            </a:pPr>
            <a:r>
              <a:rPr lang="ru-RU" sz="1800" b="1" i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Моносомия</a:t>
            </a:r>
            <a:r>
              <a:rPr lang="ru-RU" sz="18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половым хромосомам:</a:t>
            </a:r>
          </a:p>
          <a:p>
            <a:pPr marL="0" indent="0" algn="just">
              <a:buNone/>
            </a:pPr>
            <a:r>
              <a:rPr lang="en-US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X0</a:t>
            </a: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синдром Шерешевского-Тернера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Геномные мутации обнаруживаются </a:t>
            </a:r>
            <a:r>
              <a:rPr lang="ru-RU" sz="18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цитогенетическими методами.</a:t>
            </a: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Фенотипически</a:t>
            </a:r>
            <a:r>
              <a:rPr lang="ru-RU" sz="18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проявляются всегда</a:t>
            </a:r>
            <a:endParaRPr lang="ru-RU" sz="1800" b="1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56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</a:t>
            </a:r>
            <a:r>
              <a:rPr lang="ru-RU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исходу для организма</a:t>
            </a:r>
            <a:endParaRPr lang="ru-RU" sz="32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Летальные - </a:t>
            </a: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смертельные. Например: </a:t>
            </a:r>
            <a:r>
              <a:rPr lang="ru-RU" sz="18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гетероплоидия</a:t>
            </a: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крупным хромосомам (1, 2, 3-й и др.), полиплоидия. Смерть наступает на ранних этапах индивидуального развития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Полулетальные</a:t>
            </a:r>
            <a:r>
              <a:rPr lang="ru-RU" sz="24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снижающие жизнеспособность организма. Человек, как правило, не доживает до репродуктивного возраста. Например: синдром Дауна, гемофилия у девочек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Нейтральные</a:t>
            </a:r>
            <a:r>
              <a:rPr lang="ru-RU" sz="24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влияющие на процессы жизнедеятельности, продолжительность жизни. Например: цвет радужной оболочки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Положительные</a:t>
            </a:r>
            <a:r>
              <a:rPr lang="ru-RU" sz="24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повышающие жизнеспособность. Возникают редко, но имеют большое значение в прогрессивной эволюции</a:t>
            </a:r>
            <a:endParaRPr lang="ru-RU" sz="2400" b="1" i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Механизмы, обеспечивающие устойчивость генетического материала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а) диплоидный набор хромосом           г) повторы некоторых генов 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б) двойная спираль ДНК                         д) репарация (восстановление)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в) вырожденный генетический код           молекулы ДНК</a:t>
            </a:r>
            <a:endParaRPr lang="ru-RU" sz="1800" b="1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02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</a:t>
            </a:r>
            <a:br>
              <a:rPr lang="ru-RU" sz="6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66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5589240"/>
            <a:ext cx="4968552" cy="936104"/>
          </a:xfrm>
        </p:spPr>
        <p:txBody>
          <a:bodyPr/>
          <a:lstStyle/>
          <a:p>
            <a:pPr marL="365125" indent="-282575">
              <a:spcBef>
                <a:spcPts val="600"/>
              </a:spcBef>
              <a:buSzPct val="80000"/>
              <a:buNone/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презентации использованы фотоматериалы</a:t>
            </a:r>
          </a:p>
          <a:p>
            <a:pPr marL="82550" indent="0">
              <a:spcBef>
                <a:spcPts val="600"/>
              </a:spcBef>
              <a:buSzPct val="80000"/>
              <a:buNone/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коллекции http://www.google.ru/images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4988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96944" cy="864096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Комбинативная изменчивость -</a:t>
            </a:r>
            <a:endParaRPr lang="ru-RU" sz="3600" b="1" i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767" y="1052736"/>
            <a:ext cx="8496944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появление новых сочетаний признаков вследствие перекомбинации генов</a:t>
            </a:r>
          </a:p>
        </p:txBody>
      </p:sp>
      <p:pic>
        <p:nvPicPr>
          <p:cNvPr id="1029" name="Picture 5" descr="C:\Users\Boss\Documents\комбинативная изменчивость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5794" r="2260" b="5697"/>
          <a:stretch/>
        </p:blipFill>
        <p:spPr bwMode="auto">
          <a:xfrm>
            <a:off x="467544" y="2060848"/>
            <a:ext cx="82089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872208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Комбинативная изменчивость</a:t>
            </a:r>
            <a:r>
              <a:rPr lang="ru-RU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определяет разнообразие особей и необходима для приспособления вида к условиям среды.  Наличие комбинаций способствует появлению особей со специфическими признаками, которые используются при выведении новых сортов растений и пород животных</a:t>
            </a:r>
            <a:endParaRPr lang="ru-RU" sz="18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Boss\Documents\1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1872208" cy="1404155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ss\Documents\fanf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1805575" cy="1386022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oss\Document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229200"/>
            <a:ext cx="1771537" cy="1331885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oss\Documents\Poecilia_reticulat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48" y="4482051"/>
            <a:ext cx="2884900" cy="1982376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oss\Documents\Уроки\6d1eeaca98dd266f0ddda923f21a46f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47" y="2327717"/>
            <a:ext cx="2884901" cy="2046102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Мутации - </a:t>
            </a:r>
            <a:r>
              <a:rPr lang="ru-RU" sz="32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endParaRPr lang="ru-RU" sz="5400" b="1" i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наследственного аппарата клетки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Процесс образования мутаций называется </a:t>
            </a:r>
            <a:r>
              <a:rPr lang="ru-RU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мутагенезом,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факторы, вызывающие мутации, - </a:t>
            </a:r>
            <a:r>
              <a:rPr lang="ru-RU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мутагенными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24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sz="24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61845729"/>
              </p:ext>
            </p:extLst>
          </p:nvPr>
        </p:nvGraphicFramePr>
        <p:xfrm>
          <a:off x="251520" y="2276872"/>
          <a:ext cx="86409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>
            <a:off x="1133708" y="5081132"/>
            <a:ext cx="1944216" cy="0"/>
          </a:xfrm>
          <a:prstGeom prst="line">
            <a:avLst/>
          </a:prstGeom>
          <a:ln w="28575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140580" y="5085184"/>
            <a:ext cx="3867" cy="128844"/>
          </a:xfrm>
          <a:prstGeom prst="line">
            <a:avLst/>
          </a:prstGeom>
          <a:ln w="28575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ая прямоугольная выноска 11"/>
          <p:cNvSpPr/>
          <p:nvPr/>
        </p:nvSpPr>
        <p:spPr>
          <a:xfrm>
            <a:off x="6668043" y="2998027"/>
            <a:ext cx="2016224" cy="1224136"/>
          </a:xfrm>
          <a:prstGeom prst="wedgeRoundRectCallout">
            <a:avLst/>
          </a:prstGeom>
          <a:solidFill>
            <a:srgbClr val="B0EEB3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 МЕТАБОЛИЗМА В </a:t>
            </a:r>
            <a:endParaRPr lang="ru-RU" sz="1200" dirty="0">
              <a:solidFill>
                <a:srgbClr val="33660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ОРГАНИЗМЕ</a:t>
            </a:r>
            <a:endParaRPr lang="ru-RU" sz="12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39552" y="2996952"/>
            <a:ext cx="1944216" cy="1225211"/>
          </a:xfrm>
          <a:prstGeom prst="wedgeRoundRectCallout">
            <a:avLst/>
          </a:prstGeom>
          <a:solidFill>
            <a:srgbClr val="B0EEB3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ВНЕШНЕЙ СРЕДЫ</a:t>
            </a:r>
            <a:endParaRPr lang="ru-RU" sz="12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5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мутаций</a:t>
            </a:r>
            <a:endParaRPr lang="ru-RU" b="1" i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затрагивают генотип и наследуются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носят скачкообразный характер. Не наблюдается постепенности в изменении свойств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индивидуальны и возникают у единичных особей в популяции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не адекватны условиям среды, т.е. носят независимый характер, и могут быть нейтральными, полезными, но чаще всего являются вредными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Мутации могут привести к образованию новых признаков, популяций или гибели организма</a:t>
            </a:r>
            <a:endParaRPr lang="ru-RU" sz="24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2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мутаций</a:t>
            </a:r>
            <a:endParaRPr lang="ru-RU" b="1" i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 marL="571500" indent="-571500" algn="ctr">
              <a:buAutoNum type="romanUcPeriod"/>
            </a:pPr>
            <a:r>
              <a:rPr lang="ru-RU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причинам</a:t>
            </a: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Спонтанные </a:t>
            </a:r>
            <a:r>
              <a:rPr lang="ru-RU" sz="24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мутации, которые происходят в природе без видимых причин. Например: ген гемофилии</a:t>
            </a:r>
            <a:endParaRPr lang="ru-RU" sz="2000" b="1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Индуцированные</a:t>
            </a:r>
            <a:r>
              <a:rPr lang="ru-RU" sz="20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мутации, происходящие при направленном воздействии мутагенных факторов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мутировавшим клеткам</a:t>
            </a: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Генеративные </a:t>
            </a:r>
            <a:r>
              <a:rPr lang="ru-RU" sz="20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мутации, возникающие в половых клетках и передающиеся потомкам при половом размножении</a:t>
            </a: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Соматические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мутации,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происходящие</a:t>
            </a:r>
            <a:r>
              <a:rPr lang="ru-RU" sz="20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соматических клетках и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проявляющиеся только у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самой особи</a:t>
            </a:r>
            <a:endParaRPr lang="ru-RU" sz="20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oss\Document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35133"/>
            <a:ext cx="2477244" cy="1857933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ss\Documents\c54e3bde06f6c375790deba3132de3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89841"/>
            <a:ext cx="1781531" cy="1008112"/>
          </a:xfrm>
          <a:prstGeom prst="rect">
            <a:avLst/>
          </a:prstGeom>
          <a:noFill/>
          <a:ln>
            <a:solidFill>
              <a:srgbClr val="33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6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изменению генетического материала</a:t>
            </a:r>
            <a:endParaRPr lang="ru-RU" sz="32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  <a:ln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Генные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изменения в пределах одного гена:                а) вставка или выпадение нуклеотида; б) замена одного нуклеотида на другой. В результате этих мутаций возникает большинство болезней обмена веществ</a:t>
            </a:r>
            <a:endParaRPr lang="ru-RU" sz="2400" b="1" i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Boss\Documents\image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0" y="2678163"/>
            <a:ext cx="1176225" cy="17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ss\Documents\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567871"/>
            <a:ext cx="1512168" cy="113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oss\Documents\S05-36-phenilalanin-tirozin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32"/>
          <a:stretch/>
        </p:blipFill>
        <p:spPr bwMode="auto">
          <a:xfrm>
            <a:off x="1955060" y="2780928"/>
            <a:ext cx="3409028" cy="17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oss\Documents\S08-08-puti-prevrawenija-fruktoz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7286" r="37923" b="29382"/>
          <a:stretch/>
        </p:blipFill>
        <p:spPr bwMode="auto">
          <a:xfrm>
            <a:off x="5386907" y="2579890"/>
            <a:ext cx="3148527" cy="21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Boss\Documents\Prikor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89298"/>
            <a:ext cx="2090513" cy="13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Boss\Documents\galactosemi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32" y="4906353"/>
            <a:ext cx="2054478" cy="136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527" y="587273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Серповидно-клеточная анемия </a:t>
            </a:r>
            <a:endParaRPr lang="ru-RU" sz="12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6320541"/>
            <a:ext cx="2162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Фенилкетонурия</a:t>
            </a:r>
            <a:r>
              <a:rPr lang="ru-RU" sz="12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2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3932" y="6269772"/>
            <a:ext cx="2054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Галактоземия</a:t>
            </a:r>
            <a:r>
              <a:rPr lang="ru-RU" sz="12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2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7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Хромосомные перестройки (аберрации) </a:t>
            </a:r>
            <a:r>
              <a:rPr lang="ru-RU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endParaRPr lang="ru-RU" sz="20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568952" cy="60486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мутации, обусловленные изменением структуры  хромосом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ru-RU" sz="2400" b="1" i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Внутрихромосомные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</a:t>
            </a:r>
            <a:r>
              <a:rPr lang="ru-RU" sz="2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Делеция</a:t>
            </a:r>
            <a:r>
              <a:rPr lang="ru-RU" sz="2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(нехватка) –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</a:t>
            </a:r>
            <a:r>
              <a:rPr lang="ru-RU" sz="1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выпадение кусочка хромосомы в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средней части или концевого 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участка (синдром кошачьего крика –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</a:t>
            </a:r>
            <a:r>
              <a:rPr lang="ru-RU" sz="16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делеция</a:t>
            </a:r>
            <a:r>
              <a:rPr lang="ru-RU" sz="1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короткого плеча 5-й хромосомы</a:t>
            </a:r>
          </a:p>
          <a:p>
            <a:pPr marL="0" indent="0" algn="just">
              <a:buNone/>
            </a:pPr>
            <a:endParaRPr lang="ru-RU" sz="16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6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400" b="1" i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4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i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Межхромосомные</a:t>
            </a:r>
            <a:r>
              <a:rPr lang="ru-RU" sz="24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just">
              <a:buNone/>
            </a:pPr>
            <a:r>
              <a:rPr lang="ru-RU" sz="2000" b="1" dirty="0" err="1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Транслокация</a:t>
            </a:r>
            <a:r>
              <a:rPr lang="ru-RU" sz="2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отрыв участка одной хромосомы и присоединение его   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другой негомологичной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человека изучена </a:t>
            </a:r>
            <a:r>
              <a:rPr lang="ru-RU" sz="16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транлокационная</a:t>
            </a:r>
            <a:r>
              <a:rPr lang="ru-RU" sz="1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форма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болезни Дауна, когда 21-я хромосома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присоединяется к 15-й и вместе с ней передается.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Хромосомные аберрации обнаруживаются </a:t>
            </a:r>
            <a:r>
              <a:rPr lang="ru-RU" sz="18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цитогенетическими методами</a:t>
            </a:r>
            <a:endParaRPr lang="ru-RU" sz="2400" b="1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Boss\Documents\Уроки\ris1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4" t="44444" b="24849"/>
          <a:stretch/>
        </p:blipFill>
        <p:spPr bwMode="auto">
          <a:xfrm>
            <a:off x="611560" y="1677290"/>
            <a:ext cx="4104456" cy="24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6652" y="316168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Дупликация</a:t>
            </a:r>
            <a:r>
              <a:rPr lang="ru-RU" sz="1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удвоение участка хромосомы</a:t>
            </a:r>
            <a:endParaRPr lang="ru-RU" sz="16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377366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Инверсия</a:t>
            </a:r>
            <a:r>
              <a:rPr lang="ru-RU" sz="16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16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разрыв участка хромосомы, поворот его на 180° </a:t>
            </a:r>
            <a:endParaRPr lang="ru-RU" sz="1600" b="1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Boss\Documents\Уроки\ris1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9" t="73670" b="14209"/>
          <a:stretch/>
        </p:blipFill>
        <p:spPr bwMode="auto">
          <a:xfrm>
            <a:off x="5148458" y="5157192"/>
            <a:ext cx="3527998" cy="8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76064"/>
          </a:xfrm>
        </p:spPr>
        <p:txBody>
          <a:bodyPr/>
          <a:lstStyle/>
          <a:p>
            <a:pPr algn="just"/>
            <a:r>
              <a:rPr lang="ru-RU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2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Геномные мутации –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мутации,</a:t>
            </a:r>
            <a:endParaRPr lang="ru-RU" sz="32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61206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обусловленные изменением числа хромосом</a:t>
            </a:r>
          </a:p>
          <a:p>
            <a:pPr marL="0" indent="0" algn="just">
              <a:buNone/>
            </a:pPr>
            <a:r>
              <a:rPr lang="ru-RU" sz="2400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Полиплоидия -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кратное гаплоидному увеличение числа хромосом: </a:t>
            </a:r>
            <a:r>
              <a:rPr lang="en-US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гаплоидное число, </a:t>
            </a:r>
            <a:r>
              <a:rPr lang="en-US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0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диплоид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(норма),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3n –</a:t>
            </a:r>
            <a:r>
              <a:rPr lang="ru-RU" sz="20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триплоид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</a:t>
            </a:r>
            <a:r>
              <a:rPr lang="en-US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20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татраплоид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5</a:t>
            </a:r>
            <a:r>
              <a:rPr lang="en-US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0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пентаплоид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т.д.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Полиплоидия у</a:t>
            </a:r>
            <a:r>
              <a:rPr lang="ru-RU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</a:t>
            </a:r>
            <a:r>
              <a:rPr lang="ru-RU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представляет собой </a:t>
            </a:r>
            <a:r>
              <a:rPr lang="ru-RU" sz="24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летальную мутацию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4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растений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полиплоиды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жизнеспособны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обладают </a:t>
            </a:r>
            <a:r>
              <a:rPr lang="ru-RU" sz="24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повышенной урожайностью </a:t>
            </a:r>
            <a:r>
              <a:rPr lang="ru-RU" sz="20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(более крупные листья, стебли, корнеплоды, плоды, цветки)</a:t>
            </a:r>
            <a:endParaRPr lang="ru-RU" sz="2400" dirty="0">
              <a:solidFill>
                <a:srgbClr val="336600"/>
              </a:solidFill>
            </a:endParaRPr>
          </a:p>
        </p:txBody>
      </p:sp>
      <p:pic>
        <p:nvPicPr>
          <p:cNvPr id="2050" name="Picture 2" descr="C:\Users\Boss\Documents\Уроки\0015-015-Mutatsionnaja-izmenchivo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16430" r="67290" b="14012"/>
          <a:stretch/>
        </p:blipFill>
        <p:spPr bwMode="auto">
          <a:xfrm>
            <a:off x="827584" y="3933056"/>
            <a:ext cx="1299348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ss\Documents\2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64179" r="47127" b="8344"/>
          <a:stretch/>
        </p:blipFill>
        <p:spPr bwMode="auto">
          <a:xfrm>
            <a:off x="2483768" y="4005064"/>
            <a:ext cx="2293954" cy="178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5877272"/>
            <a:ext cx="229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Диплоиды</a:t>
            </a:r>
            <a:r>
              <a:rPr lang="ru-RU" sz="9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(а) и </a:t>
            </a:r>
            <a:r>
              <a:rPr lang="ru-RU" sz="900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тетраплоиды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(б) </a:t>
            </a:r>
          </a:p>
          <a:p>
            <a:pPr algn="ctr"/>
            <a:r>
              <a:rPr lang="ru-RU" sz="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Тюльпан       2. Нарцисс   3. Кукуруза</a:t>
            </a:r>
            <a:endParaRPr lang="ru-RU" sz="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 descr="C:\Users\Boss\Documents\2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8" t="4445" r="20867" b="61616"/>
          <a:stretch/>
        </p:blipFill>
        <p:spPr bwMode="auto">
          <a:xfrm>
            <a:off x="6876256" y="4025894"/>
            <a:ext cx="1427230" cy="245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oss\Documents\2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693" r="59654" b="62020"/>
          <a:stretch/>
        </p:blipFill>
        <p:spPr bwMode="auto">
          <a:xfrm>
            <a:off x="5313606" y="4041548"/>
            <a:ext cx="1339273" cy="241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4509120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а</a:t>
            </a:r>
            <a:endParaRPr lang="ru-RU" sz="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1710" y="4060475"/>
            <a:ext cx="2503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б</a:t>
            </a:r>
            <a:endParaRPr lang="ru-RU" sz="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4175891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           б</a:t>
            </a:r>
            <a:endParaRPr lang="ru-RU" sz="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3606" y="6246604"/>
            <a:ext cx="122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ru-RU" sz="9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022</Template>
  <TotalTime>434</TotalTime>
  <Words>748</Words>
  <Application>Microsoft Office PowerPoint</Application>
  <PresentationFormat>Экран (4:3)</PresentationFormat>
  <Paragraphs>99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022</vt:lpstr>
      <vt:lpstr> Наследственная изменчивость</vt:lpstr>
      <vt:lpstr>    Комбинативная изменчивость -</vt:lpstr>
      <vt:lpstr>     Комбинативная изменчивость определяет разнообразие особей и необходима для приспособления вида к условиям среды.  Наличие комбинаций способствует появлению особей со специфическими признаками, которые используются при выведении новых сортов растений и пород животных</vt:lpstr>
      <vt:lpstr>Мутации - это</vt:lpstr>
      <vt:lpstr>Характеристика мутаций</vt:lpstr>
      <vt:lpstr>Классификация мутаций</vt:lpstr>
      <vt:lpstr>III. По изменению генетического материала</vt:lpstr>
      <vt:lpstr>      2. Хромосомные перестройки (аберрации) - это</vt:lpstr>
      <vt:lpstr>    3. Геномные мутации – это мутации,</vt:lpstr>
      <vt:lpstr>Гетероплоидия (анеуплоидия) -</vt:lpstr>
      <vt:lpstr>IV. По исходу для организма</vt:lpstr>
      <vt:lpstr>Спасибо за  внимание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Наследственная изменчивость</dc:title>
  <dc:subject>биология</dc:subject>
  <dc:creator>Boss</dc:creator>
  <cp:lastModifiedBy>Boss</cp:lastModifiedBy>
  <cp:revision>36</cp:revision>
  <cp:lastPrinted>1601-01-01T00:00:00Z</cp:lastPrinted>
  <dcterms:created xsi:type="dcterms:W3CDTF">2012-07-20T12:22:11Z</dcterms:created>
  <dcterms:modified xsi:type="dcterms:W3CDTF">2013-07-08T14:10:41Z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