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6E9AD-49F1-4C0D-B7B6-DAE926E09617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861E1-8363-4B1C-903A-16282FEA7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 край</a:t>
            </a:r>
            <a:r>
              <a:rPr lang="ru-RU" baseline="0" dirty="0" smtClean="0"/>
              <a:t> в начале ХХ века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1CFF-CA69-4223-BD11-8B9B5C796D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Царицын до революции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1CFF-CA69-4223-BD11-8B9B5C796D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 семьи </a:t>
            </a:r>
            <a:r>
              <a:rPr lang="ru-RU" dirty="0" err="1" smtClean="0"/>
              <a:t>Крахмалевых</a:t>
            </a:r>
            <a:r>
              <a:rPr lang="ru-RU" dirty="0" smtClean="0"/>
              <a:t> времен революции и гражданской войны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1CFF-CA69-4223-BD11-8B9B5C796D4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Наш край в период революции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3" descr="Шурыгина Мария Вас и Анточи Иван Николаевич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14375"/>
            <a:ext cx="34290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571500" y="5357813"/>
            <a:ext cx="3929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Анточи  И.Н., Шурыгина М.В. </a:t>
            </a:r>
          </a:p>
        </p:txBody>
      </p:sp>
      <p:pic>
        <p:nvPicPr>
          <p:cNvPr id="60420" name="Рисунок 8" descr="на память Мариси Симиненковой (н.Комарова)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785813"/>
            <a:ext cx="3240088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Box 6"/>
          <p:cNvSpPr txBox="1">
            <a:spLocks noChangeArrowheads="1"/>
          </p:cNvSpPr>
          <p:nvPr/>
        </p:nvSpPr>
        <p:spPr bwMode="auto">
          <a:xfrm>
            <a:off x="5102225" y="5557838"/>
            <a:ext cx="3268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Хуртин П.Е. </a:t>
            </a:r>
          </a:p>
          <a:p>
            <a:r>
              <a:rPr lang="ru-RU" sz="2000" b="1">
                <a:latin typeface="Calibri" pitchFamily="34" charset="0"/>
              </a:rPr>
              <a:t>(гражданская война 1914)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Ы\Desktop\конкурс по февральской революции\20161225_122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35846" cy="4581128"/>
          </a:xfrm>
          <a:prstGeom prst="rect">
            <a:avLst/>
          </a:prstGeom>
          <a:noFill/>
        </p:spPr>
      </p:pic>
      <p:pic>
        <p:nvPicPr>
          <p:cNvPr id="1027" name="Picture 3" descr="C:\Users\Ы\Desktop\конкурс по февральской революции\20161225_122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420888"/>
            <a:ext cx="5724128" cy="43204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980728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Фото времен революции и гражданской войны из семейного архива Крахмалевой Т.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Ы\Desktop\фотографии-города-Царицы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18" y="1124744"/>
            <a:ext cx="7923272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620688"/>
            <a:ext cx="3446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Наш край в начале ХХ века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Ы\Deskto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3140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47667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Административные изменения в Царицыне в XX веке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620688"/>
            <a:ext cx="2706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Царицын до революции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Ы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8311"/>
            <a:ext cx="7567203" cy="5036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 революции улица Ленина называлась Успенской - в честь Успенского собора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Ы\Desktop\1367422611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71550"/>
            <a:ext cx="8346788" cy="5383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Незадолго до революции в Царицыне, на улице Спасской строится дом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Ы\Desktop\1430077023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933449"/>
            <a:ext cx="7560840" cy="545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76672"/>
            <a:ext cx="3559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Набережная Волги в Царицыне.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Ы\Desktop\01082162312229055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36" y="1196752"/>
            <a:ext cx="8259825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 descr="шаломеенко Анна Вас иее брат Трегубов Вас Григ, отец Каленого (Трегубова Алекс. Вас)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14375"/>
            <a:ext cx="366236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1428750" y="285750"/>
            <a:ext cx="7072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 из первые поселенцев села Александровка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00063" y="5572125"/>
            <a:ext cx="4286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брат и сестра: </a:t>
            </a:r>
            <a:r>
              <a:rPr lang="ru-RU" sz="2000" b="1" dirty="0" err="1">
                <a:latin typeface="Calibri" pitchFamily="34" charset="0"/>
              </a:rPr>
              <a:t>Трегубов</a:t>
            </a:r>
            <a:r>
              <a:rPr lang="ru-RU" sz="2000" b="1" dirty="0">
                <a:latin typeface="Calibri" pitchFamily="34" charset="0"/>
              </a:rPr>
              <a:t> В.Г. и Трегубова А.В. ( в замужестве </a:t>
            </a:r>
            <a:r>
              <a:rPr lang="ru-RU" sz="2000" b="1" dirty="0" err="1">
                <a:latin typeface="Calibri" pitchFamily="34" charset="0"/>
              </a:rPr>
              <a:t>Шаломеенко</a:t>
            </a:r>
            <a:r>
              <a:rPr lang="ru-RU" sz="2000" b="1" dirty="0">
                <a:latin typeface="Calibri" pitchFamily="34" charset="0"/>
              </a:rPr>
              <a:t> )</a:t>
            </a:r>
          </a:p>
        </p:txBody>
      </p:sp>
      <p:pic>
        <p:nvPicPr>
          <p:cNvPr id="22533" name="Рисунок 5" descr="Бодаква Яков Фед и его сестра Шура.1915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275" y="785813"/>
            <a:ext cx="36179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4572000" y="5929313"/>
            <a:ext cx="4214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Calibri" pitchFamily="34" charset="0"/>
              </a:rPr>
              <a:t>Бодаква</a:t>
            </a:r>
            <a:r>
              <a:rPr lang="ru-RU" sz="2000" b="1" dirty="0">
                <a:latin typeface="Calibri" pitchFamily="34" charset="0"/>
              </a:rPr>
              <a:t> Я.Ф. с сестрой.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>
                <a:latin typeface="Calibri" pitchFamily="34" charset="0"/>
              </a:rPr>
              <a:t>Фото1915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1500188" y="214313"/>
            <a:ext cx="7143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Одни из первые поселенцев села Александровка</a:t>
            </a:r>
          </a:p>
        </p:txBody>
      </p:sp>
      <p:pic>
        <p:nvPicPr>
          <p:cNvPr id="23555" name="Рисунок 3" descr="1921 год. Белоусова(Бондаренко) Алекса.Вас., ее брат Сергей, сестра Мария Вас, Бабушка Бондаренко Мар. Пет. и тетя Бондаренко анна ник,(сестра отца)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71500"/>
            <a:ext cx="38496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00063" y="5857875"/>
            <a:ext cx="4000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Семья Бондаренко.</a:t>
            </a:r>
            <a:br>
              <a:rPr lang="ru-RU" sz="2400" b="1">
                <a:latin typeface="Calibri" pitchFamily="34" charset="0"/>
              </a:rPr>
            </a:br>
            <a:r>
              <a:rPr lang="ru-RU" sz="2400" b="1">
                <a:latin typeface="Calibri" pitchFamily="34" charset="0"/>
              </a:rPr>
              <a:t>Фото 1921 года</a:t>
            </a:r>
          </a:p>
        </p:txBody>
      </p:sp>
      <p:pic>
        <p:nvPicPr>
          <p:cNvPr id="23557" name="Рисунок 5" descr="Комаровой прадед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642938"/>
            <a:ext cx="376078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5072063" y="6154738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Семья Хуртиных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</TotalTime>
  <Words>106</Words>
  <Application>Microsoft Office PowerPoint</Application>
  <PresentationFormat>Экран (4:3)</PresentationFormat>
  <Paragraphs>23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Наш край в период революции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край в период революции</dc:title>
  <dc:creator>Ы</dc:creator>
  <cp:lastModifiedBy>Ы</cp:lastModifiedBy>
  <cp:revision>2</cp:revision>
  <dcterms:created xsi:type="dcterms:W3CDTF">2017-01-18T00:04:39Z</dcterms:created>
  <dcterms:modified xsi:type="dcterms:W3CDTF">2017-01-18T00:15:04Z</dcterms:modified>
</cp:coreProperties>
</file>