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8267-AA05-466D-9DB8-4B20D978D5E6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52C80-8FFD-48A9-BD3A-AE8917D48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21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2C80-8FFD-48A9-BD3A-AE8917D488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11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86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0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448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52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18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3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38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26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859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93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63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6F4B-DEE8-4F89-A53A-3B233F594C9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18E1-8836-4DA0-8039-F9562BBAB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52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Урок-мастерская </a:t>
            </a:r>
            <a:br>
              <a:rPr lang="ru-RU" dirty="0" smtClean="0"/>
            </a:br>
            <a:r>
              <a:rPr lang="ru-RU" dirty="0" smtClean="0"/>
              <a:t>«Времена года»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Бородина Н.П., Сумбулова Т.Н., учителя МБОУ «Красноярская средняя общеобразовательная школа №2»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55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Звуки времен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dirty="0" smtClean="0"/>
              <a:t>Зима: беззвучие, скрип снега, завывание вьюги.</a:t>
            </a:r>
          </a:p>
          <a:p>
            <a:r>
              <a:rPr lang="ru-RU" sz="4400" dirty="0" smtClean="0"/>
              <a:t>Весна: </a:t>
            </a:r>
            <a:r>
              <a:rPr lang="ru-RU" sz="4400" dirty="0" smtClean="0"/>
              <a:t>журчание ручья</a:t>
            </a:r>
            <a:r>
              <a:rPr lang="ru-RU" sz="4400" dirty="0" smtClean="0"/>
              <a:t>, первая песня жаворонка, звон капели.</a:t>
            </a:r>
          </a:p>
          <a:p>
            <a:r>
              <a:rPr lang="ru-RU" sz="4400" dirty="0" smtClean="0"/>
              <a:t>Лето: шум </a:t>
            </a:r>
            <a:r>
              <a:rPr lang="ru-RU" sz="4400" dirty="0" smtClean="0"/>
              <a:t>дождя</a:t>
            </a:r>
            <a:r>
              <a:rPr lang="ru-RU" sz="4400" dirty="0" smtClean="0"/>
              <a:t>, шепот </a:t>
            </a:r>
            <a:r>
              <a:rPr lang="ru-RU" sz="4400" dirty="0" smtClean="0"/>
              <a:t>колосьев</a:t>
            </a:r>
            <a:r>
              <a:rPr lang="ru-RU" sz="4400" dirty="0" smtClean="0"/>
              <a:t>, птичий гомон.</a:t>
            </a:r>
          </a:p>
          <a:p>
            <a:r>
              <a:rPr lang="ru-RU" sz="4400" dirty="0" smtClean="0"/>
              <a:t>Осень: вой , свист ветра, </a:t>
            </a:r>
            <a:r>
              <a:rPr lang="ru-RU" sz="4400" smtClean="0"/>
              <a:t>шелест </a:t>
            </a:r>
            <a:r>
              <a:rPr lang="ru-RU" sz="4400" smtClean="0"/>
              <a:t>листьев</a:t>
            </a:r>
            <a:r>
              <a:rPr lang="ru-RU" sz="4400" dirty="0" smtClean="0"/>
              <a:t>, прощальный крик журавлиного клина.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4216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выразительности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Эпитеты</a:t>
            </a:r>
          </a:p>
          <a:p>
            <a:r>
              <a:rPr lang="ru-RU" sz="4000" dirty="0" smtClean="0"/>
              <a:t>Метафоры</a:t>
            </a:r>
          </a:p>
          <a:p>
            <a:r>
              <a:rPr lang="ru-RU" sz="4000" dirty="0" smtClean="0"/>
              <a:t>Олицетворения</a:t>
            </a:r>
          </a:p>
          <a:p>
            <a:r>
              <a:rPr lang="ru-RU" sz="4000" dirty="0" smtClean="0"/>
              <a:t>Сравнения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1045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Мне больше всего удалось…</a:t>
            </a:r>
          </a:p>
          <a:p>
            <a:r>
              <a:rPr lang="ru-RU" dirty="0" smtClean="0"/>
              <a:t>За что я могу себя похвалить?</a:t>
            </a:r>
          </a:p>
          <a:p>
            <a:r>
              <a:rPr lang="ru-RU" dirty="0" smtClean="0"/>
              <a:t>За что я могу похвалить одноклассников?</a:t>
            </a:r>
          </a:p>
          <a:p>
            <a:r>
              <a:rPr lang="ru-RU" dirty="0" smtClean="0"/>
              <a:t>Что приобрел?</a:t>
            </a:r>
          </a:p>
          <a:p>
            <a:r>
              <a:rPr lang="ru-RU" dirty="0" smtClean="0"/>
              <a:t>Что меня удивило?</a:t>
            </a:r>
          </a:p>
          <a:p>
            <a:r>
              <a:rPr lang="ru-RU" dirty="0" smtClean="0"/>
              <a:t>Для меня было открытием то, что…</a:t>
            </a:r>
          </a:p>
          <a:p>
            <a:r>
              <a:rPr lang="ru-RU" dirty="0" smtClean="0"/>
              <a:t>Что, на мой взгляд, не удалось? Почему? Что учесть на будущее?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59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уровень: стр. 174 (теоретический материал)</a:t>
            </a:r>
          </a:p>
          <a:p>
            <a:r>
              <a:rPr lang="ru-RU" dirty="0" smtClean="0"/>
              <a:t>2 уровень: № 37</a:t>
            </a:r>
          </a:p>
          <a:p>
            <a:r>
              <a:rPr lang="ru-RU" dirty="0" smtClean="0"/>
              <a:t>Опережающее домашнее задание: найти описание снежинки в текстах художественной литературы, составить </a:t>
            </a:r>
            <a:r>
              <a:rPr lang="ru-RU" dirty="0" err="1" smtClean="0"/>
              <a:t>центон</a:t>
            </a:r>
            <a:r>
              <a:rPr lang="ru-RU" dirty="0" smtClean="0"/>
              <a:t> «Снежинка»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52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Времена года любят капризничать, но по существу,  вернее их нет ничего на свете: ВЕСНА, ЛЕТО, ОСЕНЬ, ЗИМА…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М.М. Пришвин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33123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5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 «ВРЕМЕНА ГОДА»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4" y="305249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" y="1129471"/>
            <a:ext cx="50482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7449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024336" cy="187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15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Создание этюда о времени года</a:t>
            </a:r>
            <a:endParaRPr lang="ru-RU" sz="6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66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Этюд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Рисунок, картина или скульптура, выполненные с натуры, обычно часть будущего большого произведения. Этюд к картине.</a:t>
            </a:r>
          </a:p>
          <a:p>
            <a:r>
              <a:rPr lang="ru-RU" dirty="0" smtClean="0"/>
              <a:t>2. Небольшой по объему художественный текст, посвященный частному вопросу.  Литературный этюд.</a:t>
            </a:r>
          </a:p>
          <a:p>
            <a:r>
              <a:rPr lang="ru-RU" dirty="0" smtClean="0"/>
              <a:t>3. Музыкальное произведение виртуозного характера. Этюды</a:t>
            </a:r>
          </a:p>
          <a:p>
            <a:r>
              <a:rPr lang="ru-RU" dirty="0" smtClean="0"/>
              <a:t>Рахманинова.</a:t>
            </a:r>
          </a:p>
          <a:p>
            <a:r>
              <a:rPr lang="ru-RU" dirty="0" smtClean="0"/>
              <a:t>4. Вид упражнения (в музыке, шахматной игре). Этюды для</a:t>
            </a:r>
          </a:p>
          <a:p>
            <a:r>
              <a:rPr lang="ru-RU" dirty="0" smtClean="0"/>
              <a:t>начинающих. Решить шахматный этюд.</a:t>
            </a:r>
          </a:p>
          <a:p>
            <a:r>
              <a:rPr lang="ru-RU" dirty="0" smtClean="0"/>
              <a:t>5. мн. Рисование, писание красками с натуры для упражнения, заготовки эскизов. Отправиться на этюды.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С.И.Ожегов</a:t>
            </a:r>
            <a:r>
              <a:rPr lang="ru-RU" dirty="0" smtClean="0"/>
              <a:t>, </a:t>
            </a:r>
            <a:r>
              <a:rPr lang="ru-RU" dirty="0" err="1" smtClean="0"/>
              <a:t>Н.Ю.Шведова</a:t>
            </a:r>
            <a:r>
              <a:rPr lang="ru-RU" dirty="0" smtClean="0"/>
              <a:t>. Толковый словарь русского языка.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0475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Чтение и анализ прозаических и лирических текстов о временах года</a:t>
            </a:r>
          </a:p>
          <a:p>
            <a:r>
              <a:rPr lang="ru-RU" dirty="0" smtClean="0"/>
              <a:t>Составление словаря опорных слов на основе прослушанных текстов</a:t>
            </a:r>
          </a:p>
          <a:p>
            <a:r>
              <a:rPr lang="ru-RU" dirty="0" smtClean="0"/>
              <a:t>Создание творческой работы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9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 опорных слов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7906112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2656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зима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весна</a:t>
                      </a:r>
                      <a:endParaRPr lang="ru-RU" sz="3200" dirty="0"/>
                    </a:p>
                  </a:txBody>
                  <a:tcPr/>
                </a:tc>
              </a:tr>
              <a:tr h="242656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осень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лето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41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Маршрутный лист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1818013"/>
              </p:ext>
            </p:extLst>
          </p:nvPr>
        </p:nvGraphicFramePr>
        <p:xfrm>
          <a:off x="179512" y="1268761"/>
          <a:ext cx="8568951" cy="510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862"/>
                <a:gridCol w="1874432"/>
                <a:gridCol w="1874432"/>
                <a:gridCol w="1810225"/>
              </a:tblGrid>
              <a:tr h="658666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Самооценка\ </a:t>
                      </a:r>
                      <a:r>
                        <a:rPr lang="ru-RU" dirty="0" err="1" smtClean="0"/>
                        <a:t>взаимооценка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работы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учителя</a:t>
                      </a:r>
                      <a:endParaRPr lang="ru-RU" dirty="0"/>
                    </a:p>
                  </a:txBody>
                  <a:tcPr/>
                </a:tc>
              </a:tr>
              <a:tr h="662033">
                <a:tc>
                  <a:txBody>
                    <a:bodyPr/>
                    <a:lstStyle/>
                    <a:p>
                      <a:r>
                        <a:rPr lang="ru-RU" dirty="0" smtClean="0"/>
                        <a:t>1.Теоретические знания по теме «Текст»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9490">
                <a:tc>
                  <a:txBody>
                    <a:bodyPr/>
                    <a:lstStyle/>
                    <a:p>
                      <a:r>
                        <a:rPr lang="ru-RU" dirty="0" smtClean="0"/>
                        <a:t>2.Проверка</a:t>
                      </a:r>
                      <a:r>
                        <a:rPr lang="ru-RU" baseline="0" dirty="0" smtClean="0"/>
                        <a:t> домашнего задания, выполненного группой: представить время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2033">
                <a:tc>
                  <a:txBody>
                    <a:bodyPr/>
                    <a:lstStyle/>
                    <a:p>
                      <a:r>
                        <a:rPr lang="ru-RU" dirty="0" smtClean="0"/>
                        <a:t>3. Составление словаря</a:t>
                      </a:r>
                      <a:r>
                        <a:rPr lang="ru-RU" baseline="0" dirty="0" smtClean="0"/>
                        <a:t> опорных слов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5763">
                <a:tc>
                  <a:txBody>
                    <a:bodyPr/>
                    <a:lstStyle/>
                    <a:p>
                      <a:r>
                        <a:rPr lang="ru-RU" dirty="0" smtClean="0"/>
                        <a:t>4. Выполнение задания: «Звуки</a:t>
                      </a:r>
                      <a:r>
                        <a:rPr lang="ru-RU" baseline="0" dirty="0" smtClean="0"/>
                        <a:t> и краски времен года»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5763">
                <a:tc>
                  <a:txBody>
                    <a:bodyPr/>
                    <a:lstStyle/>
                    <a:p>
                      <a:r>
                        <a:rPr lang="ru-RU" dirty="0" smtClean="0"/>
                        <a:t>5. Создание творческой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83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теоретических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 Текст</a:t>
            </a:r>
          </a:p>
          <a:p>
            <a:r>
              <a:rPr lang="ru-RU" sz="4000" dirty="0" smtClean="0"/>
              <a:t>2. Тема</a:t>
            </a:r>
          </a:p>
          <a:p>
            <a:r>
              <a:rPr lang="ru-RU" sz="4000" dirty="0" smtClean="0"/>
              <a:t>3. </a:t>
            </a:r>
            <a:r>
              <a:rPr lang="ru-RU" sz="4000" dirty="0" smtClean="0"/>
              <a:t>О</a:t>
            </a:r>
            <a:r>
              <a:rPr lang="ru-RU" sz="4000" dirty="0" smtClean="0"/>
              <a:t>сновная мысль</a:t>
            </a:r>
            <a:endParaRPr lang="ru-RU" sz="4000" dirty="0" smtClean="0"/>
          </a:p>
          <a:p>
            <a:r>
              <a:rPr lang="ru-RU" sz="4000" dirty="0" smtClean="0"/>
              <a:t>4. </a:t>
            </a:r>
            <a:r>
              <a:rPr lang="ru-RU" sz="4000" dirty="0" smtClean="0"/>
              <a:t>Описание, повествование, рассуждение</a:t>
            </a:r>
            <a:endParaRPr lang="ru-RU" sz="4000" dirty="0" smtClean="0"/>
          </a:p>
          <a:p>
            <a:r>
              <a:rPr lang="ru-RU" sz="4000" dirty="0" smtClean="0"/>
              <a:t>5. Художественный стиль речи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7306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Звуки времен года: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Свист </a:t>
            </a:r>
            <a:r>
              <a:rPr lang="ru-RU" dirty="0" smtClean="0"/>
              <a:t>ветра</a:t>
            </a:r>
          </a:p>
          <a:p>
            <a:r>
              <a:rPr lang="ru-RU" dirty="0" smtClean="0"/>
              <a:t>Беззвучие </a:t>
            </a:r>
          </a:p>
          <a:p>
            <a:r>
              <a:rPr lang="ru-RU" dirty="0" smtClean="0"/>
              <a:t>Шелест листьев</a:t>
            </a:r>
            <a:endParaRPr lang="ru-RU" dirty="0" smtClean="0"/>
          </a:p>
          <a:p>
            <a:r>
              <a:rPr lang="ru-RU" dirty="0" smtClean="0"/>
              <a:t>Шум дождя</a:t>
            </a:r>
            <a:endParaRPr lang="ru-RU" dirty="0" smtClean="0"/>
          </a:p>
          <a:p>
            <a:r>
              <a:rPr lang="ru-RU" dirty="0" smtClean="0"/>
              <a:t>Журчание </a:t>
            </a:r>
            <a:r>
              <a:rPr lang="ru-RU" dirty="0" smtClean="0"/>
              <a:t> </a:t>
            </a:r>
            <a:r>
              <a:rPr lang="ru-RU" dirty="0" smtClean="0"/>
              <a:t>ручья</a:t>
            </a:r>
          </a:p>
          <a:p>
            <a:r>
              <a:rPr lang="ru-RU" dirty="0" smtClean="0"/>
              <a:t>Первая песня жаворонка</a:t>
            </a:r>
          </a:p>
          <a:p>
            <a:r>
              <a:rPr lang="ru-RU" dirty="0" smtClean="0"/>
              <a:t>Звон капели</a:t>
            </a:r>
          </a:p>
          <a:p>
            <a:r>
              <a:rPr lang="ru-RU" dirty="0" smtClean="0"/>
              <a:t>Скрип снега</a:t>
            </a:r>
          </a:p>
          <a:p>
            <a:r>
              <a:rPr lang="ru-RU" dirty="0" smtClean="0"/>
              <a:t>Шепот </a:t>
            </a:r>
            <a:r>
              <a:rPr lang="ru-RU" dirty="0" smtClean="0"/>
              <a:t>колосьев</a:t>
            </a:r>
            <a:endParaRPr lang="ru-RU" dirty="0" smtClean="0"/>
          </a:p>
          <a:p>
            <a:r>
              <a:rPr lang="ru-RU" dirty="0" smtClean="0"/>
              <a:t>Прощальный крик журавлиного клина</a:t>
            </a:r>
          </a:p>
          <a:p>
            <a:r>
              <a:rPr lang="ru-RU" dirty="0" smtClean="0"/>
              <a:t>Птичий гомон</a:t>
            </a:r>
          </a:p>
          <a:p>
            <a:r>
              <a:rPr lang="ru-RU" dirty="0" smtClean="0"/>
              <a:t>Завывание вьюги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92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439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Урок-мастерская  «Времена года»</vt:lpstr>
      <vt:lpstr>Тема урока: «ВРЕМЕНА ГОДА»</vt:lpstr>
      <vt:lpstr>Цель урока:</vt:lpstr>
      <vt:lpstr>Этюд - </vt:lpstr>
      <vt:lpstr>Учебные задачи:</vt:lpstr>
      <vt:lpstr>Словарь опорных слов</vt:lpstr>
      <vt:lpstr>Маршрутный лист</vt:lpstr>
      <vt:lpstr>Проверка теоретических знаний</vt:lpstr>
      <vt:lpstr>Звуки времен года:</vt:lpstr>
      <vt:lpstr>Звуки времен года</vt:lpstr>
      <vt:lpstr>Средства выразительности языка</vt:lpstr>
      <vt:lpstr>Рефлексия  </vt:lpstr>
      <vt:lpstr>Домашнее задание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Урок-мастерская  «Времена года»</dc:title>
  <dc:creator>мама</dc:creator>
  <cp:lastModifiedBy>Бородина</cp:lastModifiedBy>
  <cp:revision>22</cp:revision>
  <dcterms:created xsi:type="dcterms:W3CDTF">2014-11-28T11:01:59Z</dcterms:created>
  <dcterms:modified xsi:type="dcterms:W3CDTF">2014-12-08T11:58:32Z</dcterms:modified>
</cp:coreProperties>
</file>