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59" r:id="rId4"/>
    <p:sldId id="258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7/21/2019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7%D0%B5%D0%B8_%D0%BF%D0%BE%D0%B4_%D0%BE%D1%82%D0%BA%D1%80%D1%8B%D1%82%D1%8B%D0%BC_%D0%BD%D0%B5%D0%B1%D0%BE%D0%B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ru.wikipedia.org/wiki/%D0%90%D0%BD%D0%B0%D0%BF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IV_%D0%B2%D0%B5%D0%BA_%D0%B4%D0%BE_%D0%BD._%D1%8D.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ru.wikipedia.org/wiki/%D0%93%D0%BE%D1%80%D0%B3%D0%B8%D0%BF%D0%BF%D0%B8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ru.wikipedia.org/wiki/III_%D0%B2%D0%B5%D0%B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нап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3429000"/>
            <a:ext cx="6705600" cy="2667000"/>
          </a:xfrm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Анапа – курортный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</a:t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Сулиманова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Виктория, город Шумерля, Чувашия, 9 класс</a:t>
            </a:r>
            <a:endParaRPr lang="ru-RU" sz="5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3276600" cy="5715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Аванесов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Владимир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Всю свою жизнь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Аванесов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потратил на то, чтобы сделать Анапу </a:t>
            </a:r>
            <a:r>
              <a:rPr lang="ru-RU" sz="20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детским курортом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Анапе установлен бюст-памятник в его честь на побережье.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Благодаря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 усилиям и стараниям открывались детские санатории, которые принимали детей со всего СССР.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ван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46" r="284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Памятник в честь Аванесова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533400"/>
            <a:ext cx="3124200" cy="586740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Иван Голубец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проявленное мужество в сражениях против немецко-фашистских захватчиков и четкое выполнение военного устава был посмертно награжден почетным званием Героя Советского Союза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Анапе есть улица, названная в его честь, а также установлен памятник.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голубец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78" b="20178"/>
          <a:stretch>
            <a:fillRect/>
          </a:stretch>
        </p:blipFill>
        <p:spPr/>
      </p:pic>
      <p:pic>
        <p:nvPicPr>
          <p:cNvPr id="13" name="Рисунок 12" descr="голубец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1000"/>
            <a:ext cx="4572000" cy="609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дильфин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4419600"/>
            <a:ext cx="7924800" cy="205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утешествие по страницам истории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напы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подошло к концу.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одолжение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следует…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6200"/>
            <a:ext cx="6934200" cy="2895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Анапа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курортный  город на юге России, расположен на побережье  черного моря  в  краснодарском  крае.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4191000"/>
            <a:ext cx="7239000" cy="2133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ораб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05200"/>
            <a:ext cx="3740151" cy="2881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белая шля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05200"/>
            <a:ext cx="3860800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381000"/>
            <a:ext cx="3276600" cy="6172200"/>
          </a:xfrm>
        </p:spPr>
        <p:txBody>
          <a:bodyPr/>
          <a:lstStyle/>
          <a:p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Возникновение Анапы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Впервые Анапу упомянули в документе 1479 г, однако точной даты возникновения названия города ученые установить не могут.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горгиппия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085" r="808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Горги́ппия</a:t>
            </a:r>
            <a:r>
              <a:rPr lang="ru-RU" b="1" dirty="0" smtClean="0"/>
              <a:t>»</a:t>
            </a:r>
            <a:r>
              <a:rPr lang="ru-RU" dirty="0" smtClean="0"/>
              <a:t> — археологический музей </a:t>
            </a:r>
            <a:r>
              <a:rPr lang="ru-RU" dirty="0" smtClean="0">
                <a:hlinkClick r:id="rId3" tooltip="Музеи под открытым небом"/>
              </a:rPr>
              <a:t>под открытым небом</a:t>
            </a:r>
            <a:r>
              <a:rPr lang="ru-RU" dirty="0" smtClean="0"/>
              <a:t> в городе </a:t>
            </a:r>
            <a:r>
              <a:rPr lang="ru-RU" u="sng" dirty="0" smtClean="0">
                <a:hlinkClick r:id="rId4"/>
              </a:rPr>
              <a:t>Анапа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096000" cy="1371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сторические места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напы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48200" y="1600200"/>
            <a:ext cx="3886200" cy="4724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1)Археологический музей-заповедник «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Горгиппия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Анапский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маяк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Змеиное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3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4)Русские ворота 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Анапе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</p:txBody>
      </p:sp>
      <p:pic>
        <p:nvPicPr>
          <p:cNvPr id="5" name="Рисунок 4" descr="ор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810001" cy="4957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0"/>
            <a:ext cx="3810000" cy="1447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узей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заповедник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Горгиппия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19600" y="1447800"/>
            <a:ext cx="4038600" cy="3048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Уникальной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особенностью музея является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раскопа античного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2" tooltip="Горгиппия"/>
              </a:rPr>
              <a:t>Горгиппии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находившегося 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3" tooltip="IV век до н. э."/>
              </a:rPr>
              <a:t>IV веке до н. э.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 tooltip="III век"/>
              </a:rPr>
              <a:t>III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 tooltip="III век"/>
              </a:rPr>
              <a:t>веке н. э.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на месте современного города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Анапа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здании музея представлена бронзовая и мраморная скульптура, терракотовые статуэтки,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расписная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посуда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стеклянные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сосуды,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оружие, монеты.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Gorgippiy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762000" y="228600"/>
            <a:ext cx="3429000" cy="1925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кувшин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495800"/>
            <a:ext cx="3703321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Церков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2438400"/>
            <a:ext cx="3480650" cy="4159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934200" cy="9144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напский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маяк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76400"/>
            <a:ext cx="4114800" cy="472440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Анапский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маяк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маяк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расположенный в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Анапе,на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берегу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Черного моря.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Был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заложен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14 июля 1898 года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Анапском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мысе, во время ВОВ был разрушен фашистами.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Руководителем строительства маяка является инженер-строитель Евстигнеев.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я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3000" y="1447800"/>
            <a:ext cx="3581400" cy="4897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304800"/>
            <a:ext cx="4191000" cy="609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меиное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озеро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67200" y="1066800"/>
            <a:ext cx="4724400" cy="312420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Змеиное озеро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– место притяжения большого количества туристов.                                                    Название озеро получило из-за  множества змей, водившихся здесь в древние времена.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Полуостров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600" i="1" dirty="0" err="1" smtClean="0">
                <a:latin typeface="Times New Roman" pitchFamily="18" charset="0"/>
                <a:cs typeface="Times New Roman" pitchFamily="18" charset="0"/>
              </a:rPr>
              <a:t>Утриш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где  находится озеро, образовался в результате обвала при землетрясении около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3 тысяч лет назад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ях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3962400"/>
            <a:ext cx="3581400" cy="26846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ях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62000"/>
            <a:ext cx="3606800" cy="2705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змеиное озе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62400"/>
            <a:ext cx="3733800" cy="2647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324600" cy="1905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амятник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сманской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архитектуры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века-Р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усские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ворота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2362200"/>
            <a:ext cx="3886200" cy="4038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Русские ворота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особые укрепления, построенные турками, которые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предвидели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войну с Российской империей.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Архитектурный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шедевр османам помогли построить французские инженеры.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Русские ворот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4800" y="2362200"/>
            <a:ext cx="4707035" cy="3743557"/>
          </a:xfrm>
        </p:spPr>
      </p:pic>
      <p:pic>
        <p:nvPicPr>
          <p:cNvPr id="9" name="Содержимое 4" descr="золот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190350" flipV="1">
            <a:off x="7032939" y="10229306"/>
            <a:ext cx="51166" cy="76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276600" cy="5562600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Буздинский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Владимир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из исторических личностей Анапы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являестя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Буздинский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</a:rPr>
              <a:t/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Буздинский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создателем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первого санатория в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Анапе.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Доктор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обнаружил лечебные свойства грязи в Черном 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море. </a:t>
            </a:r>
            <a:b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Анапе установлен памятник </a:t>
            </a:r>
            <a:r>
              <a:rPr lang="ru-RU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Будзинскому</a:t>
            </a: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Портретное фото </a:t>
            </a:r>
            <a:r>
              <a:rPr lang="ru-RU" dirty="0" err="1" smtClean="0"/>
              <a:t>Буздинского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2015_07_19-10-17_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55" r="815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150</Words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Анапа – курортный город  Сулиманова Виктория, город Шумерля, Чувашия, 9 класс</vt:lpstr>
      <vt:lpstr>Анапа — курортный  город на юге России, расположен на побережье  черного моря  в  краснодарском  крае.</vt:lpstr>
      <vt:lpstr> Возникновение Анапы  Впервые Анапу упомянули в документе 1479 г, однако точной даты возникновения названия города ученые установить не могут.   </vt:lpstr>
      <vt:lpstr>Исторические места Анапы</vt:lpstr>
      <vt:lpstr>Музей-заповедник «Горгиппия»</vt:lpstr>
      <vt:lpstr>Анапский  маяк</vt:lpstr>
      <vt:lpstr>Змеиное озеро</vt:lpstr>
      <vt:lpstr>Памятник османской военной архитектуры  XVIII века-Русские ворота</vt:lpstr>
      <vt:lpstr>Буздинский Владимир  Одной из исторических личностей Анапы являестя Владимир Буздинский  Владимир Буздинский является создателем первого санатория в Анапе.    Доктор обнаружил лечебные свойства грязи в Черном море.   В Анапе установлен памятник Будзинскому.</vt:lpstr>
      <vt:lpstr>Аванесов  Владимир    Всю свою жизнь  Аванесов потратил на то, чтобы сделать Анапу детским курортом.      В Анапе установлен бюст-памятник в его честь на побережье.     Благодаря его усилиям и стараниям открывались детские санатории, которые принимали детей со всего СССР.  </vt:lpstr>
      <vt:lpstr>Иван Голубец    За проявленное мужество в сражениях против немецко-фашистских захватчиков и четкое выполнение военного устава был посмертно награжден почетным званием Героя Советского Союза.   В Анапе есть улица, названная в его честь, а также установлен памятник.  </vt:lpstr>
      <vt:lpstr>Путешествие по страницам истории анапы подошло к концу. Подолжение следует…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24</cp:revision>
  <dcterms:modified xsi:type="dcterms:W3CDTF">2019-07-21T13:29:39Z</dcterms:modified>
</cp:coreProperties>
</file>