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69" r:id="rId2"/>
    <p:sldId id="256" r:id="rId3"/>
    <p:sldId id="257" r:id="rId4"/>
    <p:sldId id="258" r:id="rId5"/>
    <p:sldId id="259" r:id="rId6"/>
    <p:sldId id="260" r:id="rId7"/>
    <p:sldId id="266" r:id="rId8"/>
    <p:sldId id="261" r:id="rId9"/>
    <p:sldId id="264" r:id="rId10"/>
    <p:sldId id="265" r:id="rId11"/>
    <p:sldId id="267" r:id="rId12"/>
    <p:sldId id="268" r:id="rId13"/>
    <p:sldId id="262" r:id="rId14"/>
    <p:sldId id="263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972B3-035D-4E6E-B4F0-564FFDDED988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F492D-40D3-4AB0-BE66-B87E3BCE2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89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F492D-40D3-4AB0-BE66-B87E3BCE2F6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77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157192"/>
            <a:ext cx="3528392" cy="129614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Корнейчук Татьяна Александровна </a:t>
            </a:r>
          </a:p>
          <a:p>
            <a:r>
              <a:rPr lang="ru-RU" dirty="0" smtClean="0"/>
              <a:t>МБОУ </a:t>
            </a:r>
            <a:r>
              <a:rPr lang="ru-RU" dirty="0" smtClean="0"/>
              <a:t>«</a:t>
            </a:r>
            <a:r>
              <a:rPr lang="ru-RU" dirty="0" err="1" smtClean="0"/>
              <a:t>Марьяновская</a:t>
            </a:r>
            <a:r>
              <a:rPr lang="ru-RU" dirty="0" smtClean="0"/>
              <a:t> СОШ№1»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240" y="332656"/>
            <a:ext cx="7543800" cy="2880320"/>
          </a:xfrm>
        </p:spPr>
        <p:txBody>
          <a:bodyPr/>
          <a:lstStyle/>
          <a:p>
            <a:r>
              <a:rPr lang="ru-RU" dirty="0" smtClean="0"/>
              <a:t>Расчет массы и объема тела по его плотности.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0878" y="3356992"/>
            <a:ext cx="5065617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53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260648"/>
            <a:ext cx="7543800" cy="115212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Шаг 3.</a:t>
            </a:r>
            <a:br>
              <a:rPr lang="ru-RU" sz="4000" dirty="0" smtClean="0"/>
            </a:br>
            <a:r>
              <a:rPr lang="ru-RU" sz="4000" dirty="0" smtClean="0"/>
              <a:t>Делаем отсыпку в бассейне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988840"/>
            <a:ext cx="6400800" cy="3474720"/>
          </a:xfrm>
        </p:spPr>
        <p:txBody>
          <a:bodyPr/>
          <a:lstStyle/>
          <a:p>
            <a:r>
              <a:rPr lang="ru-RU" dirty="0" smtClean="0"/>
              <a:t>Какой строительный материал взять: песок или щебень? </a:t>
            </a:r>
          </a:p>
          <a:p>
            <a:r>
              <a:rPr lang="ru-RU" dirty="0" smtClean="0"/>
              <a:t> Определи плотность вещества экспериментально.</a:t>
            </a:r>
          </a:p>
          <a:p>
            <a:pPr marL="18288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10" y="3789040"/>
            <a:ext cx="392830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4791" y="3789040"/>
            <a:ext cx="374859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56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Сделай вывод: какой строительный материал плотнее?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ru-RU" sz="3600" dirty="0" smtClean="0"/>
              <a:t>Плотность песка - 1440</a:t>
            </a:r>
            <a:r>
              <a:rPr lang="ru-RU" sz="3600" b="1" dirty="0" smtClean="0"/>
              <a:t> </a:t>
            </a:r>
            <a:r>
              <a:rPr lang="ru-RU" sz="3600" dirty="0" smtClean="0"/>
              <a:t>кг/м</a:t>
            </a:r>
            <a:r>
              <a:rPr lang="ru-RU" sz="3600" baseline="30000" dirty="0" smtClean="0"/>
              <a:t>3</a:t>
            </a:r>
          </a:p>
          <a:p>
            <a:r>
              <a:rPr lang="ru-RU" sz="3600" dirty="0" smtClean="0"/>
              <a:t>Плотность щебня - </a:t>
            </a:r>
            <a:r>
              <a:rPr lang="en-US" sz="3600" dirty="0" smtClean="0"/>
              <a:t>2</a:t>
            </a:r>
            <a:r>
              <a:rPr lang="ru-RU" sz="3600" dirty="0" smtClean="0"/>
              <a:t>600</a:t>
            </a:r>
            <a:r>
              <a:rPr lang="ru-RU" sz="3600" b="1" dirty="0" smtClean="0"/>
              <a:t> </a:t>
            </a:r>
            <a:r>
              <a:rPr lang="ru-RU" sz="3600" dirty="0" smtClean="0"/>
              <a:t>кг/м</a:t>
            </a:r>
            <a:r>
              <a:rPr lang="ru-RU" sz="3600" baseline="30000" dirty="0" smtClean="0"/>
              <a:t>3</a:t>
            </a:r>
          </a:p>
          <a:p>
            <a:pPr marL="0" indent="0">
              <a:buNone/>
            </a:pP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17045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04664"/>
            <a:ext cx="7543800" cy="720080"/>
          </a:xfrm>
        </p:spPr>
        <p:txBody>
          <a:bodyPr/>
          <a:lstStyle/>
          <a:p>
            <a:r>
              <a:rPr lang="ru-RU" sz="3600" dirty="0" smtClean="0"/>
              <a:t>Итог урока:</a:t>
            </a:r>
            <a:endParaRPr lang="ru-RU" sz="3600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61516" y="2780928"/>
            <a:ext cx="436376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89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260648"/>
            <a:ext cx="7543800" cy="10081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Оцени свою работу на уроке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2133600" y="1772816"/>
            <a:ext cx="6096000" cy="3888432"/>
          </a:xfrm>
        </p:spPr>
        <p:txBody>
          <a:bodyPr/>
          <a:lstStyle/>
          <a:p>
            <a:pPr marL="18288" indent="0">
              <a:buNone/>
            </a:pPr>
            <a:r>
              <a:rPr lang="ru-RU" b="1" dirty="0">
                <a:effectLst/>
              </a:rPr>
              <a:t>    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Сегодня я узнала …</a:t>
            </a:r>
          </a:p>
          <a:p>
            <a:r>
              <a:rPr lang="ru-RU" dirty="0">
                <a:effectLst/>
              </a:rPr>
              <a:t>Было интересно …</a:t>
            </a:r>
          </a:p>
          <a:p>
            <a:r>
              <a:rPr lang="ru-RU" dirty="0">
                <a:effectLst/>
              </a:rPr>
              <a:t>Я поняла, что …</a:t>
            </a:r>
          </a:p>
          <a:p>
            <a:r>
              <a:rPr lang="ru-RU" dirty="0">
                <a:effectLst/>
              </a:rPr>
              <a:t>Я повторила …</a:t>
            </a:r>
          </a:p>
          <a:p>
            <a:r>
              <a:rPr lang="ru-RU" dirty="0">
                <a:effectLst/>
              </a:rPr>
              <a:t>Меня удивило 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91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43800" cy="57606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Оцени свою работу на уроке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84076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3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23 балла-  «5»</a:t>
            </a:r>
          </a:p>
          <a:p>
            <a:r>
              <a:rPr lang="ru-RU" sz="3600" dirty="0" smtClean="0"/>
              <a:t>15 баллов- «4»</a:t>
            </a:r>
          </a:p>
          <a:p>
            <a:r>
              <a:rPr lang="ru-RU" sz="3600" dirty="0" smtClean="0"/>
              <a:t>10 баллов- «3»</a:t>
            </a:r>
          </a:p>
          <a:p>
            <a:r>
              <a:rPr lang="ru-RU" sz="3600" dirty="0" smtClean="0"/>
              <a:t>Не расстраивайся, от мечты до реальности всего – 3 шага!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62258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568952" cy="5256584"/>
          </a:xfrm>
        </p:spPr>
        <p:txBody>
          <a:bodyPr>
            <a:normAutofit/>
          </a:bodyPr>
          <a:lstStyle/>
          <a:p>
            <a:r>
              <a:rPr lang="ru-RU" sz="3700" dirty="0"/>
              <a:t> </a:t>
            </a:r>
          </a:p>
          <a:p>
            <a:r>
              <a:rPr lang="ru-RU" sz="3700" dirty="0"/>
              <a:t> </a:t>
            </a:r>
          </a:p>
          <a:p>
            <a:r>
              <a:rPr lang="ru-RU" sz="3700" dirty="0"/>
              <a:t> </a:t>
            </a:r>
          </a:p>
          <a:p>
            <a:pPr algn="l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660232" y="332656"/>
            <a:ext cx="1797968" cy="5472608"/>
          </a:xfrm>
        </p:spPr>
        <p:txBody>
          <a:bodyPr vert="wordArtVert">
            <a:normAutofit fontScale="90000"/>
          </a:bodyPr>
          <a:lstStyle/>
          <a:p>
            <a:pPr algn="l"/>
            <a:r>
              <a:rPr lang="ru-RU" sz="4000" dirty="0" smtClean="0"/>
              <a:t>Проверь</a:t>
            </a:r>
            <a:r>
              <a:rPr lang="ru-RU" dirty="0" smtClean="0"/>
              <a:t> </a:t>
            </a:r>
            <a:r>
              <a:rPr lang="ru-RU" sz="4000" dirty="0" smtClean="0"/>
              <a:t>себя</a:t>
            </a:r>
            <a:endParaRPr lang="ru-RU" sz="4000" dirty="0"/>
          </a:p>
        </p:txBody>
      </p:sp>
      <p:pic>
        <p:nvPicPr>
          <p:cNvPr id="2050" name="Picture 2" descr="C:\Users\Admin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0"/>
            <a:ext cx="2160240" cy="648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Безым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1"/>
            <a:ext cx="2088232" cy="648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47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274638"/>
            <a:ext cx="2530624" cy="5674642"/>
          </a:xfrm>
        </p:spPr>
        <p:txBody>
          <a:bodyPr vert="wordArtVert"/>
          <a:lstStyle/>
          <a:p>
            <a:r>
              <a:rPr lang="ru-RU" sz="3600" dirty="0" smtClean="0"/>
              <a:t>ответы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63284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62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1.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4303" y="908721"/>
            <a:ext cx="8229600" cy="1728192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 Шаг 1.</a:t>
            </a:r>
          </a:p>
          <a:p>
            <a:r>
              <a:rPr lang="ru-RU" sz="3600" dirty="0" smtClean="0"/>
              <a:t>Какой формы</a:t>
            </a:r>
          </a:p>
          <a:p>
            <a:pPr marL="0" indent="0">
              <a:buNone/>
            </a:pPr>
            <a:r>
              <a:rPr lang="ru-RU" sz="3600" dirty="0" smtClean="0"/>
              <a:t> бассейн?</a:t>
            </a:r>
            <a:endParaRPr lang="ru-RU" sz="36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3617597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1"/>
            <a:ext cx="3600000" cy="280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C:\Users\Admin\Desktop\0013-013-Obem-prjamougolnogo-parallelepipe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674190"/>
            <a:ext cx="27146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0989"/>
            <a:ext cx="326178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96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2386608" cy="2304256"/>
          </a:xfrm>
        </p:spPr>
        <p:txBody>
          <a:bodyPr vert="horz">
            <a:normAutofit fontScale="90000"/>
          </a:bodyPr>
          <a:lstStyle/>
          <a:p>
            <a:r>
              <a:rPr lang="ru-RU" sz="3600" dirty="0" smtClean="0"/>
              <a:t> В какой фигуре объем вещества больше?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75856" y="1545732"/>
            <a:ext cx="2808312" cy="184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Admin\Desktop\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1422" y="332656"/>
            <a:ext cx="2340149" cy="14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0013-013-Obem-prjamougolnogo-parallelepipe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4437112"/>
            <a:ext cx="3384375" cy="104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94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76672"/>
            <a:ext cx="7543800" cy="792088"/>
          </a:xfrm>
        </p:spPr>
        <p:txBody>
          <a:bodyPr/>
          <a:lstStyle/>
          <a:p>
            <a:r>
              <a:rPr lang="ru-RU" sz="3600" dirty="0" smtClean="0"/>
              <a:t>Найдите объем: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196752"/>
            <a:ext cx="7618040" cy="475252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1 вариант</a:t>
            </a:r>
          </a:p>
          <a:p>
            <a:pPr marL="0" indent="0">
              <a:buNone/>
            </a:pPr>
            <a:r>
              <a:rPr lang="ru-RU" dirty="0" smtClean="0"/>
              <a:t>Прямоугольный </a:t>
            </a:r>
            <a:r>
              <a:rPr lang="ru-RU" dirty="0"/>
              <a:t>параллелепипед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а=4 м, в=4м, с=1м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2 вариант</a:t>
            </a:r>
          </a:p>
          <a:p>
            <a:pPr marL="0" indent="0">
              <a:buNone/>
            </a:pPr>
            <a:r>
              <a:rPr lang="ru-RU" dirty="0" smtClean="0"/>
              <a:t>Цилиндр</a:t>
            </a:r>
          </a:p>
          <a:p>
            <a:pPr marL="0" indent="0">
              <a:buNone/>
            </a:pPr>
            <a:r>
              <a:rPr lang="en-US" dirty="0" smtClean="0"/>
              <a:t>H=1</a:t>
            </a:r>
            <a:r>
              <a:rPr lang="ru-RU" dirty="0" smtClean="0"/>
              <a:t>м, </a:t>
            </a:r>
            <a:r>
              <a:rPr lang="en-US" dirty="0" smtClean="0"/>
              <a:t>R= 2</a:t>
            </a:r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4098" name="Picture 2" descr="C:\Users\Admin\Desktop\0013-013-Obem-prjamougolnogo-parallelepipe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7888" y="1379538"/>
            <a:ext cx="27146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3681" y="4077072"/>
            <a:ext cx="4218005" cy="9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1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09120"/>
            <a:ext cx="8229600" cy="1656184"/>
          </a:xfrm>
        </p:spPr>
        <p:txBody>
          <a:bodyPr>
            <a:noAutofit/>
          </a:bodyPr>
          <a:lstStyle/>
          <a:p>
            <a:r>
              <a:rPr lang="ru-RU" sz="3600" dirty="0"/>
              <a:t>Зная плотность воды, </a:t>
            </a:r>
            <a:r>
              <a:rPr lang="ru-RU" sz="3600" dirty="0" smtClean="0"/>
              <a:t>определи какое количество воды нужно залить в бассейн?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8229600" cy="3528392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Правильный ответ:</a:t>
            </a:r>
          </a:p>
          <a:p>
            <a:r>
              <a:rPr lang="en-US" sz="3600" dirty="0" smtClean="0"/>
              <a:t>V</a:t>
            </a:r>
            <a:r>
              <a:rPr lang="ru-RU" sz="3600" dirty="0" smtClean="0"/>
              <a:t>параллелепипеда=16 м</a:t>
            </a:r>
            <a:r>
              <a:rPr lang="ru-RU" sz="3600" baseline="30000" dirty="0" smtClean="0"/>
              <a:t>3</a:t>
            </a:r>
            <a:endParaRPr lang="ru-RU" sz="3600" baseline="30000" dirty="0"/>
          </a:p>
          <a:p>
            <a:endParaRPr lang="ru-RU" sz="3600" dirty="0" smtClean="0"/>
          </a:p>
          <a:p>
            <a:r>
              <a:rPr lang="en-US" sz="3600" dirty="0" smtClean="0"/>
              <a:t>V</a:t>
            </a:r>
            <a:r>
              <a:rPr lang="ru-RU" sz="3600" dirty="0" smtClean="0"/>
              <a:t>цилиндра=12,6 м</a:t>
            </a:r>
            <a:r>
              <a:rPr lang="ru-RU" sz="3600" baseline="30000" dirty="0" smtClean="0"/>
              <a:t>3</a:t>
            </a:r>
            <a:endParaRPr lang="ru-RU" sz="3600" baseline="30000" dirty="0"/>
          </a:p>
          <a:p>
            <a:pPr marL="18288" indent="0">
              <a:buNone/>
            </a:pPr>
            <a:endParaRPr lang="ru-RU" sz="3600" dirty="0" smtClean="0"/>
          </a:p>
          <a:p>
            <a:r>
              <a:rPr lang="ru-RU" sz="3600" dirty="0" smtClean="0"/>
              <a:t>Сделай вывод.</a:t>
            </a:r>
          </a:p>
        </p:txBody>
      </p:sp>
    </p:spTree>
    <p:extLst>
      <p:ext uri="{BB962C8B-B14F-4D97-AF65-F5344CB8AC3E}">
        <p14:creationId xmlns:p14="http://schemas.microsoft.com/office/powerpoint/2010/main" xmlns="" val="274568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392488" cy="254394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4000" dirty="0" smtClean="0"/>
              <a:t>Шаг 2.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В какой машине  налита вода, в какой - бензин?</a:t>
            </a:r>
            <a:r>
              <a:rPr lang="ru-RU" dirty="0"/>
              <a:t/>
            </a:r>
            <a:br>
              <a:rPr lang="ru-RU" dirty="0"/>
            </a:br>
            <a:r>
              <a:rPr lang="en-US" sz="4000" dirty="0"/>
              <a:t>m1=m2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3068960"/>
            <a:ext cx="4690864" cy="32403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Плотность воды 1000 </a:t>
            </a:r>
            <a:r>
              <a:rPr lang="ru-RU" sz="2400" dirty="0"/>
              <a:t>кг/м</a:t>
            </a:r>
            <a:r>
              <a:rPr lang="ru-RU" sz="2400" baseline="30000" dirty="0"/>
              <a:t>3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Плотность бензина  700 </a:t>
            </a:r>
            <a:r>
              <a:rPr lang="ru-RU" sz="2400" dirty="0"/>
              <a:t>кг/м</a:t>
            </a:r>
            <a:r>
              <a:rPr lang="ru-RU" sz="2400" baseline="30000" dirty="0"/>
              <a:t>3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Сделай вывод: какая</a:t>
            </a:r>
          </a:p>
          <a:p>
            <a:pPr marL="0" indent="0">
              <a:buNone/>
            </a:pPr>
            <a:r>
              <a:rPr lang="ru-RU" sz="2400" dirty="0" smtClean="0"/>
              <a:t> машина имеет больший </a:t>
            </a:r>
          </a:p>
          <a:p>
            <a:pPr marL="0" indent="0">
              <a:buNone/>
            </a:pPr>
            <a:r>
              <a:rPr lang="ru-RU" sz="2400" dirty="0" smtClean="0"/>
              <a:t>Объем, какая меньший?</a:t>
            </a:r>
            <a:endParaRPr lang="en-US" sz="2400" dirty="0" smtClean="0"/>
          </a:p>
        </p:txBody>
      </p:sp>
      <p:pic>
        <p:nvPicPr>
          <p:cNvPr id="5125" name="Picture 5" descr="http://www.bankoboev.ru/images/NDIyMTYw/Bankoboev.Ru_benzovoz_s_cisternami_u_garaz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431908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031940" cy="268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42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876800"/>
            <a:ext cx="5981288" cy="17205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Почему нельзя тушить бензин водой?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H="1">
            <a:off x="395536" y="332656"/>
            <a:ext cx="1512168" cy="6408712"/>
          </a:xfrm>
        </p:spPr>
        <p:txBody>
          <a:bodyPr vert="wordArtVert"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Техника безопасности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1"/>
            <a:ext cx="619268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25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370</TotalTime>
  <Words>204</Words>
  <Application>Microsoft Office PowerPoint</Application>
  <PresentationFormat>Экран (4:3)</PresentationFormat>
  <Paragraphs>57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Расчет массы и объема тела по его плотности.</vt:lpstr>
      <vt:lpstr>Проверь себя</vt:lpstr>
      <vt:lpstr>ответы</vt:lpstr>
      <vt:lpstr>Шаг 1.</vt:lpstr>
      <vt:lpstr> В какой фигуре объем вещества больше? </vt:lpstr>
      <vt:lpstr>Найдите объем:</vt:lpstr>
      <vt:lpstr>Зная плотность воды, определи какое количество воды нужно залить в бассейн?</vt:lpstr>
      <vt:lpstr>Шаг 2. В какой машине  налита вода, в какой - бензин? m1=m2</vt:lpstr>
      <vt:lpstr>Почему нельзя тушить бензин водой?</vt:lpstr>
      <vt:lpstr>Шаг 3. Делаем отсыпку в бассейне.</vt:lpstr>
      <vt:lpstr>Сделай вывод: какой строительный материал плотнее?</vt:lpstr>
      <vt:lpstr>Итог урока:</vt:lpstr>
      <vt:lpstr>Оцени свою работу на уроке</vt:lpstr>
      <vt:lpstr>Оцени свою работу на уроке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Проверь себя:</dc:title>
  <dc:creator>Admin</dc:creator>
  <cp:lastModifiedBy>Admin</cp:lastModifiedBy>
  <cp:revision>28</cp:revision>
  <dcterms:created xsi:type="dcterms:W3CDTF">2014-11-06T12:59:43Z</dcterms:created>
  <dcterms:modified xsi:type="dcterms:W3CDTF">2017-12-14T14:20:19Z</dcterms:modified>
</cp:coreProperties>
</file>