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-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4ED0A-1C99-49A7-B7A1-4DF2CA3348AD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2B76D-C0B5-48A3-9DAD-4588A0148E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3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2B76D-C0B5-48A3-9DAD-4588A0148E64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088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17AE-167B-4573-A1A0-C0BFDC2E9AE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830F-00DC-49D0-9BD1-095877EB4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47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17AE-167B-4573-A1A0-C0BFDC2E9AE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830F-00DC-49D0-9BD1-095877EB4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30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17AE-167B-4573-A1A0-C0BFDC2E9AE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830F-00DC-49D0-9BD1-095877EB449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7416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17AE-167B-4573-A1A0-C0BFDC2E9AE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830F-00DC-49D0-9BD1-095877EB4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49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17AE-167B-4573-A1A0-C0BFDC2E9AE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830F-00DC-49D0-9BD1-095877EB449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4106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17AE-167B-4573-A1A0-C0BFDC2E9AE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830F-00DC-49D0-9BD1-095877EB4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758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17AE-167B-4573-A1A0-C0BFDC2E9AE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830F-00DC-49D0-9BD1-095877EB4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176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17AE-167B-4573-A1A0-C0BFDC2E9AE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830F-00DC-49D0-9BD1-095877EB4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21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17AE-167B-4573-A1A0-C0BFDC2E9AE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830F-00DC-49D0-9BD1-095877EB4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58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17AE-167B-4573-A1A0-C0BFDC2E9AE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830F-00DC-49D0-9BD1-095877EB4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348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17AE-167B-4573-A1A0-C0BFDC2E9AE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830F-00DC-49D0-9BD1-095877EB4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38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17AE-167B-4573-A1A0-C0BFDC2E9AE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830F-00DC-49D0-9BD1-095877EB4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79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17AE-167B-4573-A1A0-C0BFDC2E9AE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830F-00DC-49D0-9BD1-095877EB4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90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17AE-167B-4573-A1A0-C0BFDC2E9AE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830F-00DC-49D0-9BD1-095877EB4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17AE-167B-4573-A1A0-C0BFDC2E9AE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830F-00DC-49D0-9BD1-095877EB4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156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17AE-167B-4573-A1A0-C0BFDC2E9AE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830F-00DC-49D0-9BD1-095877EB4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3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517AE-167B-4573-A1A0-C0BFDC2E9AE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5A0830F-00DC-49D0-9BD1-095877EB4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18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06400"/>
            <a:ext cx="5323840" cy="5689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66560" y="2072640"/>
            <a:ext cx="4856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 1917 года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38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24" y="338137"/>
            <a:ext cx="2637541" cy="212058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640" y="1168400"/>
            <a:ext cx="3779520" cy="249999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29" y="495298"/>
            <a:ext cx="2711391" cy="19634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20800" y="4409440"/>
            <a:ext cx="965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октября – взят государственный банк</a:t>
            </a:r>
          </a:p>
          <a:p>
            <a:pPr marL="457200" indent="-457200"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азведены мосты</a:t>
            </a:r>
          </a:p>
          <a:p>
            <a:pPr marL="457200" indent="-457200"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орабли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Балтфлота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вошли в Неву, среди них «Аврора»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05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0"/>
            <a:ext cx="4055368" cy="29162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0800" y="2278515"/>
            <a:ext cx="2957195" cy="412450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130" y="1828800"/>
            <a:ext cx="4280150" cy="304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3601" y="406400"/>
            <a:ext cx="5547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18.00 ультиматум Временному правительству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200" y="3251200"/>
            <a:ext cx="40104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21.40 сигнал и штурм Зимнего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часа ночи 26 октября арест членов Временного правительства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02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96" y="345440"/>
            <a:ext cx="3831529" cy="286829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504" y="2088647"/>
            <a:ext cx="3640455" cy="39976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838" y="2884620"/>
            <a:ext cx="3507879" cy="39733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48504" y="548640"/>
            <a:ext cx="7033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 объявляет об установлении советской власти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9096" y="3779520"/>
            <a:ext cx="38315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Принимаются декреты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земле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мире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создании СНК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82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65" y="911506"/>
            <a:ext cx="3739156" cy="523481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360" y="403506"/>
            <a:ext cx="4246880" cy="29413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40960" y="3535680"/>
            <a:ext cx="64820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Революция победила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Началось шествие советской власти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Создано государство рабочих и крестьян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Оказала влияние на события в Европе и Азии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80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761337"/>
            <a:ext cx="3896139" cy="49695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23840" y="1198880"/>
            <a:ext cx="599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победили большевики?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идей народом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твердой государственной власти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качества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енина и других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17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0" y="325121"/>
            <a:ext cx="5831840" cy="35938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98880" y="4206240"/>
            <a:ext cx="99974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Обыватель мирно спал и не знал, что власть меняется»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Л.Д.Троцкий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«Этот день стал днем победы В О с р, самой народной из всех революций» Волобуев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8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57" y="1198880"/>
            <a:ext cx="4997743" cy="45110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25440" y="243840"/>
            <a:ext cx="638048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Вдаль идут державным шагом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еще там, выходи?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ветер с красным флагом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Разыгрался впереди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Впереди – сугроб холодный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в сугробе – выходи!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нищий пес голодный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Ковыляет позади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Отвяжись ты, шелудивый,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 штыком пощекочу!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Старый мир, как пес паршивый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Провались – поколочу!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(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А.Блок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21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265747"/>
              </p:ext>
            </p:extLst>
          </p:nvPr>
        </p:nvGraphicFramePr>
        <p:xfrm>
          <a:off x="5666705" y="296214"/>
          <a:ext cx="321972" cy="6305783"/>
        </p:xfrm>
        <a:graphic>
          <a:graphicData uri="http://schemas.openxmlformats.org/drawingml/2006/table">
            <a:tbl>
              <a:tblPr/>
              <a:tblGrid>
                <a:gridCol w="321972"/>
              </a:tblGrid>
              <a:tr h="63057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651807"/>
              </p:ext>
            </p:extLst>
          </p:nvPr>
        </p:nvGraphicFramePr>
        <p:xfrm>
          <a:off x="568960" y="299934"/>
          <a:ext cx="4551680" cy="1066800"/>
        </p:xfrm>
        <a:graphic>
          <a:graphicData uri="http://schemas.openxmlformats.org/drawingml/2006/table">
            <a:tbl>
              <a:tblPr/>
              <a:tblGrid>
                <a:gridCol w="4551680"/>
              </a:tblGrid>
              <a:tr h="89408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переворот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83152"/>
              </p:ext>
            </p:extLst>
          </p:nvPr>
        </p:nvGraphicFramePr>
        <p:xfrm>
          <a:off x="6511272" y="334565"/>
          <a:ext cx="4754880" cy="772160"/>
        </p:xfrm>
        <a:graphic>
          <a:graphicData uri="http://schemas.openxmlformats.org/drawingml/2006/table">
            <a:tbl>
              <a:tblPr/>
              <a:tblGrid>
                <a:gridCol w="4754880"/>
              </a:tblGrid>
              <a:tr h="77216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Революция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0475" y="1747520"/>
            <a:ext cx="44094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Захват правительственной власти, учиненный насильственно, посредством заговора или открытого вооруженного восстания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4640" y="1747520"/>
            <a:ext cx="4754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Высший тип социальной революции, переворот, приводящей к переходу от капиталистической общественно-экономической формации к коммунистической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2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70" y="618582"/>
            <a:ext cx="4207723" cy="56175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56401" y="180304"/>
            <a:ext cx="530352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выше всех над датами святыми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Сверкаешь ты,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слепительный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Октябрь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Преобразивший сумеречную осень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ликующую силами весну,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Зажегший новый день над дряхлой жизнью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заревом немеркнущим победно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 озаривший правый путь в веках      (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В.Брюсов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87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361" y="581902"/>
            <a:ext cx="4226560" cy="57157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9920" y="2296160"/>
            <a:ext cx="56286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 7 ноября установлен был в 1932 году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Власть большевиков просуществовала 74 года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63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640" y="325120"/>
            <a:ext cx="6055360" cy="37388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8490" y="4368800"/>
            <a:ext cx="102149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1917 -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случайность или  закономерность?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 1917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государственный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переворот или социалистическая революция?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44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14" y="509173"/>
            <a:ext cx="3898745" cy="5464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86400" y="304800"/>
            <a:ext cx="58724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Какие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факты свидетельствуют о наличии общенационального кризиса в России к октябрю 1917 года?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Каковы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Октября 1917?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Почему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первыми законодательными актами большевиков стали декреты о мире и земле?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90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7" y="1917229"/>
            <a:ext cx="2682240" cy="24380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82958" y="0"/>
            <a:ext cx="8975453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Председатель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Петроградского Совета в октябре1917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Ленин Б) Сталин В) Троцкий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Где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проходили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революции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в Москве Б) Петрограде В) в Киеве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Какие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власти возникли в  ходе февральской революции?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Советы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и солдатских депутатов Б) Временное правительство 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все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 названное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основу декрета о мире были положены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идеи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эсеров Б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большевиков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кадетов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Первое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советское правительство получило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ВРК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СНК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СНГ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Кто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 первым президентом советского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Ленин Б) Каменев В) Свердлов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какими событиями связаны понятия: ВРК, декрет, крейсер «Аврора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»?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00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46" y="853440"/>
            <a:ext cx="4100803" cy="40430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78400" y="508001"/>
            <a:ext cx="67868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Цели: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показать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причины, основные события, итоги революции, дать оценку событиям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развивать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анализа и сравнения, обобщения, навыки дискуссии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побудить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задуматься над историческим значением Октября 1917 года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90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40" y="673100"/>
            <a:ext cx="4679696" cy="58496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26736" y="1097280"/>
            <a:ext cx="64150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октябрь не тот,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тот октябрь теперь,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стране, где свищет непогода,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Ревел и выл Октябрь, как зверь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 17 года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(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С.Есенин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37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22" y="776415"/>
            <a:ext cx="3759818" cy="39030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513" y="3853620"/>
            <a:ext cx="2147887" cy="28418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07840" y="465772"/>
            <a:ext cx="711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революции</a:t>
            </a:r>
          </a:p>
          <a:p>
            <a:pPr marL="457200" indent="-457200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активности партии большевиков</a:t>
            </a:r>
          </a:p>
          <a:p>
            <a:pPr marL="457200" indent="-457200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Сентябрь -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 Ленин пишет статьи «Грозящая катастрофа и как с ней бороться», « Кризис назрел», «Марксизм и восстание», где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азрабатывает  план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ооруженного восстания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03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9280" y="894080"/>
            <a:ext cx="6441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9280" y="792480"/>
            <a:ext cx="64414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наступление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захват стратегических пунктов</a:t>
            </a:r>
          </a:p>
          <a:p>
            <a:pPr marL="457200" indent="-457200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органа управления восстанием – ВРК</a:t>
            </a:r>
          </a:p>
          <a:p>
            <a:pPr marL="457200" indent="-457200"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олебания в стане врага наивысшие, подъем сил революции наибольший</a:t>
            </a:r>
          </a:p>
          <a:p>
            <a:pPr marL="457200" indent="-457200"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оздание революционных отрядов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213" y="894080"/>
            <a:ext cx="4242375" cy="424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52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0" y="1030808"/>
            <a:ext cx="3618230" cy="51579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54880" y="1030808"/>
            <a:ext cx="711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революции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углубление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общенационального кризиса( нерешенность аграрного, рабочего, национального вопроса)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продолжение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войны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катастрофическое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падение популярности Временного правительства</a:t>
            </a:r>
          </a:p>
          <a:p>
            <a:pPr marL="457200" indent="-457200">
              <a:buFontTx/>
              <a:buChar char="-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59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27" y="1123394"/>
            <a:ext cx="3473133" cy="44849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98720" y="1123394"/>
            <a:ext cx="629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Повод  революции</a:t>
            </a:r>
          </a:p>
          <a:p>
            <a:pPr marL="457200" indent="-457200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выступление Каменева 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иновьева о своем несогласии с идеей вооруженного восстания</a:t>
            </a:r>
          </a:p>
          <a:p>
            <a:pPr marL="457200" indent="-457200"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акрытие газеты «Новый путь»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61280" y="4490720"/>
            <a:ext cx="703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революции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 власти, - о земле,  национальностях, - войне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27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" y="0"/>
            <a:ext cx="4427220" cy="284817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320" y="3876140"/>
            <a:ext cx="4169727" cy="27570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59680" y="589280"/>
            <a:ext cx="67462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октября- министры Временного правительства в Зимнем дворце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закрытие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газеты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красногвардейцы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занимают мосты,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телеграф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7127" y="3888618"/>
            <a:ext cx="65167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Смольном открывается заседание    Петроградского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Совета</a:t>
            </a:r>
          </a:p>
          <a:p>
            <a:pPr marL="457200" indent="-457200"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 приходит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Смольный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Смольный стягиваются революционные войска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25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194</TotalTime>
  <Words>598</Words>
  <Application>Microsoft Office PowerPoint</Application>
  <PresentationFormat>Широкоэкранный</PresentationFormat>
  <Paragraphs>101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Нина</dc:creator>
  <cp:lastModifiedBy>Нина</cp:lastModifiedBy>
  <cp:revision>23</cp:revision>
  <dcterms:created xsi:type="dcterms:W3CDTF">2016-11-02T13:06:30Z</dcterms:created>
  <dcterms:modified xsi:type="dcterms:W3CDTF">2016-11-09T12:06:10Z</dcterms:modified>
</cp:coreProperties>
</file>