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8" r:id="rId2"/>
    <p:sldId id="257" r:id="rId3"/>
    <p:sldId id="259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60" r:id="rId12"/>
    <p:sldId id="262" r:id="rId13"/>
    <p:sldId id="272" r:id="rId14"/>
    <p:sldId id="263" r:id="rId15"/>
    <p:sldId id="264" r:id="rId16"/>
    <p:sldId id="265" r:id="rId17"/>
    <p:sldId id="266" r:id="rId18"/>
    <p:sldId id="273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3CCFF"/>
    <a:srgbClr val="008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7A0803-C3DB-43A6-805D-672AA306F003}" type="doc">
      <dgm:prSet loTypeId="urn:microsoft.com/office/officeart/2005/8/layout/hChevron3" loCatId="process" qsTypeId="urn:microsoft.com/office/officeart/2005/8/quickstyle/3d1" qsCatId="3D" csTypeId="urn:microsoft.com/office/officeart/2005/8/colors/colorful3" csCatId="colorful" phldr="1"/>
      <dgm:spPr/>
    </dgm:pt>
    <dgm:pt modelId="{966744BD-2B33-4790-82D7-EA4CE1959953}">
      <dgm:prSet phldrT="[Текст]" custT="1"/>
      <dgm:spPr/>
      <dgm:t>
        <a:bodyPr/>
        <a:lstStyle/>
        <a:p>
          <a:r>
            <a:rPr lang="ru-RU" sz="3600" b="0" i="1" dirty="0" smtClean="0"/>
            <a:t>1915</a:t>
          </a:r>
          <a:endParaRPr lang="ru-RU" sz="3600" b="0" i="1" dirty="0"/>
        </a:p>
      </dgm:t>
    </dgm:pt>
    <dgm:pt modelId="{39D8836C-049D-42E1-9D6E-EDD4DAA08F67}" type="parTrans" cxnId="{223BB06A-93AB-4430-8114-E35355395933}">
      <dgm:prSet/>
      <dgm:spPr/>
      <dgm:t>
        <a:bodyPr/>
        <a:lstStyle/>
        <a:p>
          <a:endParaRPr lang="ru-RU"/>
        </a:p>
      </dgm:t>
    </dgm:pt>
    <dgm:pt modelId="{BA58D106-57B2-4412-A4D8-70CB0585F8D0}" type="sibTrans" cxnId="{223BB06A-93AB-4430-8114-E35355395933}">
      <dgm:prSet/>
      <dgm:spPr/>
      <dgm:t>
        <a:bodyPr/>
        <a:lstStyle/>
        <a:p>
          <a:endParaRPr lang="ru-RU"/>
        </a:p>
      </dgm:t>
    </dgm:pt>
    <dgm:pt modelId="{A35FAB01-DC7E-44F1-B082-B6F3572E9347}">
      <dgm:prSet phldrT="[Текст]" custT="1"/>
      <dgm:spPr/>
      <dgm:t>
        <a:bodyPr/>
        <a:lstStyle/>
        <a:p>
          <a:r>
            <a:rPr lang="ru-RU" sz="3600" b="0" i="1" dirty="0" smtClean="0"/>
            <a:t>1916</a:t>
          </a:r>
          <a:endParaRPr lang="ru-RU" sz="3600" b="0" i="1" dirty="0"/>
        </a:p>
      </dgm:t>
    </dgm:pt>
    <dgm:pt modelId="{3997E2CC-AED9-4D12-A0BF-B6BACBEC276A}" type="parTrans" cxnId="{062E865C-4D86-42FF-A704-F5A112CB261C}">
      <dgm:prSet/>
      <dgm:spPr/>
      <dgm:t>
        <a:bodyPr/>
        <a:lstStyle/>
        <a:p>
          <a:endParaRPr lang="ru-RU"/>
        </a:p>
      </dgm:t>
    </dgm:pt>
    <dgm:pt modelId="{55568506-70A0-414A-A534-48CFCB8A0A80}" type="sibTrans" cxnId="{062E865C-4D86-42FF-A704-F5A112CB261C}">
      <dgm:prSet/>
      <dgm:spPr/>
      <dgm:t>
        <a:bodyPr/>
        <a:lstStyle/>
        <a:p>
          <a:endParaRPr lang="ru-RU"/>
        </a:p>
      </dgm:t>
    </dgm:pt>
    <dgm:pt modelId="{D687A13B-C5FD-4375-9472-C29FF1A3BFDE}">
      <dgm:prSet phldrT="[Текст]" custT="1"/>
      <dgm:spPr/>
      <dgm:t>
        <a:bodyPr/>
        <a:lstStyle/>
        <a:p>
          <a:r>
            <a:rPr lang="ru-RU" sz="3600" b="0" i="1" dirty="0" smtClean="0"/>
            <a:t>1917</a:t>
          </a:r>
          <a:endParaRPr lang="ru-RU" sz="3600" b="0" i="1" dirty="0"/>
        </a:p>
      </dgm:t>
    </dgm:pt>
    <dgm:pt modelId="{7308D1BF-BF26-49B5-A607-1472F96FF5BC}" type="parTrans" cxnId="{9A17C650-51A8-42A4-889A-3BFA3BFA29FE}">
      <dgm:prSet/>
      <dgm:spPr/>
      <dgm:t>
        <a:bodyPr/>
        <a:lstStyle/>
        <a:p>
          <a:endParaRPr lang="ru-RU"/>
        </a:p>
      </dgm:t>
    </dgm:pt>
    <dgm:pt modelId="{D6469821-27F6-4E58-81EC-1E4C37A1C211}" type="sibTrans" cxnId="{9A17C650-51A8-42A4-889A-3BFA3BFA29FE}">
      <dgm:prSet/>
      <dgm:spPr/>
      <dgm:t>
        <a:bodyPr/>
        <a:lstStyle/>
        <a:p>
          <a:endParaRPr lang="ru-RU"/>
        </a:p>
      </dgm:t>
    </dgm:pt>
    <dgm:pt modelId="{1DBC10B6-0742-48A6-803C-A9DBA1F1FB1A}">
      <dgm:prSet phldrT="[Текст]" custT="1"/>
      <dgm:spPr/>
      <dgm:t>
        <a:bodyPr/>
        <a:lstStyle/>
        <a:p>
          <a:r>
            <a:rPr lang="ru-RU" sz="3600" b="0" i="1" dirty="0" smtClean="0"/>
            <a:t>1918</a:t>
          </a:r>
          <a:endParaRPr lang="ru-RU" sz="3600" b="0" i="1" dirty="0"/>
        </a:p>
      </dgm:t>
    </dgm:pt>
    <dgm:pt modelId="{21D2B1A1-DD6E-4883-84DC-CCB57594DC48}" type="parTrans" cxnId="{F3BA46FE-E152-4C18-81A6-4DD726CF0785}">
      <dgm:prSet/>
      <dgm:spPr/>
      <dgm:t>
        <a:bodyPr/>
        <a:lstStyle/>
        <a:p>
          <a:endParaRPr lang="ru-RU"/>
        </a:p>
      </dgm:t>
    </dgm:pt>
    <dgm:pt modelId="{293E99AF-E86C-4B3E-AFA4-EF094399F556}" type="sibTrans" cxnId="{F3BA46FE-E152-4C18-81A6-4DD726CF0785}">
      <dgm:prSet/>
      <dgm:spPr/>
      <dgm:t>
        <a:bodyPr/>
        <a:lstStyle/>
        <a:p>
          <a:endParaRPr lang="ru-RU"/>
        </a:p>
      </dgm:t>
    </dgm:pt>
    <dgm:pt modelId="{96A63437-C898-4A71-804D-4D30CD9B940C}">
      <dgm:prSet phldrT="[Текст]" custT="1"/>
      <dgm:spPr/>
      <dgm:t>
        <a:bodyPr/>
        <a:lstStyle/>
        <a:p>
          <a:r>
            <a:rPr lang="ru-RU" sz="3600" b="0" i="1" dirty="0" smtClean="0"/>
            <a:t>1914</a:t>
          </a:r>
          <a:endParaRPr lang="ru-RU" sz="3600" b="0" i="1" dirty="0"/>
        </a:p>
      </dgm:t>
    </dgm:pt>
    <dgm:pt modelId="{4502DD50-ED9A-4DAF-9F93-8EA99219DAB4}" type="parTrans" cxnId="{1112CAA4-6E6B-4C09-B199-DED2EDC3E0C3}">
      <dgm:prSet/>
      <dgm:spPr/>
      <dgm:t>
        <a:bodyPr/>
        <a:lstStyle/>
        <a:p>
          <a:endParaRPr lang="ru-RU"/>
        </a:p>
      </dgm:t>
    </dgm:pt>
    <dgm:pt modelId="{7492156A-A6A5-44F3-B650-2AD7DB3132B5}" type="sibTrans" cxnId="{1112CAA4-6E6B-4C09-B199-DED2EDC3E0C3}">
      <dgm:prSet/>
      <dgm:spPr/>
      <dgm:t>
        <a:bodyPr/>
        <a:lstStyle/>
        <a:p>
          <a:endParaRPr lang="ru-RU"/>
        </a:p>
      </dgm:t>
    </dgm:pt>
    <dgm:pt modelId="{D31CF439-E0F4-40FF-AF62-FD946CE52056}" type="pres">
      <dgm:prSet presAssocID="{287A0803-C3DB-43A6-805D-672AA306F003}" presName="Name0" presStyleCnt="0">
        <dgm:presLayoutVars>
          <dgm:dir/>
          <dgm:resizeHandles val="exact"/>
        </dgm:presLayoutVars>
      </dgm:prSet>
      <dgm:spPr/>
    </dgm:pt>
    <dgm:pt modelId="{346F956F-48D9-4512-A4A1-C49159F7F89B}" type="pres">
      <dgm:prSet presAssocID="{96A63437-C898-4A71-804D-4D30CD9B940C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68CC7E-69D1-4DCA-AF3D-77C023ECACB6}" type="pres">
      <dgm:prSet presAssocID="{7492156A-A6A5-44F3-B650-2AD7DB3132B5}" presName="parSpace" presStyleCnt="0"/>
      <dgm:spPr/>
    </dgm:pt>
    <dgm:pt modelId="{B9802AE3-042C-4706-872D-C2267ED16C5E}" type="pres">
      <dgm:prSet presAssocID="{966744BD-2B33-4790-82D7-EA4CE1959953}" presName="parTxOnly" presStyleLbl="node1" presStyleIdx="1" presStyleCnt="5" custScaleX="105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115817-C98F-4D95-B321-02530BBC9B0D}" type="pres">
      <dgm:prSet presAssocID="{BA58D106-57B2-4412-A4D8-70CB0585F8D0}" presName="parSpace" presStyleCnt="0"/>
      <dgm:spPr/>
    </dgm:pt>
    <dgm:pt modelId="{D063E7AD-9A16-4753-8F85-F9C7EA646E2D}" type="pres">
      <dgm:prSet presAssocID="{A35FAB01-DC7E-44F1-B082-B6F3572E9347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A9191-4280-45FA-A24A-53D0A606432B}" type="pres">
      <dgm:prSet presAssocID="{55568506-70A0-414A-A534-48CFCB8A0A80}" presName="parSpace" presStyleCnt="0"/>
      <dgm:spPr/>
    </dgm:pt>
    <dgm:pt modelId="{13E463CD-AC32-4D27-B64E-C28C5F375E8D}" type="pres">
      <dgm:prSet presAssocID="{D687A13B-C5FD-4375-9472-C29FF1A3BFDE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26CD6A-AD40-4E52-85FD-2926439CED61}" type="pres">
      <dgm:prSet presAssocID="{D6469821-27F6-4E58-81EC-1E4C37A1C211}" presName="parSpace" presStyleCnt="0"/>
      <dgm:spPr/>
    </dgm:pt>
    <dgm:pt modelId="{DD3A52CD-4781-48F7-A726-E303A6F918D2}" type="pres">
      <dgm:prSet presAssocID="{1DBC10B6-0742-48A6-803C-A9DBA1F1FB1A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232154-7191-4F09-8264-232FCE1CFCAA}" type="presOf" srcId="{966744BD-2B33-4790-82D7-EA4CE1959953}" destId="{B9802AE3-042C-4706-872D-C2267ED16C5E}" srcOrd="0" destOrd="0" presId="urn:microsoft.com/office/officeart/2005/8/layout/hChevron3"/>
    <dgm:cxn modelId="{2AF51960-8C6E-4498-9194-3181B7018C5A}" type="presOf" srcId="{287A0803-C3DB-43A6-805D-672AA306F003}" destId="{D31CF439-E0F4-40FF-AF62-FD946CE52056}" srcOrd="0" destOrd="0" presId="urn:microsoft.com/office/officeart/2005/8/layout/hChevron3"/>
    <dgm:cxn modelId="{062E865C-4D86-42FF-A704-F5A112CB261C}" srcId="{287A0803-C3DB-43A6-805D-672AA306F003}" destId="{A35FAB01-DC7E-44F1-B082-B6F3572E9347}" srcOrd="2" destOrd="0" parTransId="{3997E2CC-AED9-4D12-A0BF-B6BACBEC276A}" sibTransId="{55568506-70A0-414A-A534-48CFCB8A0A80}"/>
    <dgm:cxn modelId="{9A17C650-51A8-42A4-889A-3BFA3BFA29FE}" srcId="{287A0803-C3DB-43A6-805D-672AA306F003}" destId="{D687A13B-C5FD-4375-9472-C29FF1A3BFDE}" srcOrd="3" destOrd="0" parTransId="{7308D1BF-BF26-49B5-A607-1472F96FF5BC}" sibTransId="{D6469821-27F6-4E58-81EC-1E4C37A1C211}"/>
    <dgm:cxn modelId="{1207E9F5-0DF5-4DBE-9225-1625357EF005}" type="presOf" srcId="{A35FAB01-DC7E-44F1-B082-B6F3572E9347}" destId="{D063E7AD-9A16-4753-8F85-F9C7EA646E2D}" srcOrd="0" destOrd="0" presId="urn:microsoft.com/office/officeart/2005/8/layout/hChevron3"/>
    <dgm:cxn modelId="{056C8CCD-3FC3-40F0-B3C7-5F0D4B4F0459}" type="presOf" srcId="{D687A13B-C5FD-4375-9472-C29FF1A3BFDE}" destId="{13E463CD-AC32-4D27-B64E-C28C5F375E8D}" srcOrd="0" destOrd="0" presId="urn:microsoft.com/office/officeart/2005/8/layout/hChevron3"/>
    <dgm:cxn modelId="{223BB06A-93AB-4430-8114-E35355395933}" srcId="{287A0803-C3DB-43A6-805D-672AA306F003}" destId="{966744BD-2B33-4790-82D7-EA4CE1959953}" srcOrd="1" destOrd="0" parTransId="{39D8836C-049D-42E1-9D6E-EDD4DAA08F67}" sibTransId="{BA58D106-57B2-4412-A4D8-70CB0585F8D0}"/>
    <dgm:cxn modelId="{97C8FFA8-0934-42E5-8862-93D34F0AB422}" type="presOf" srcId="{1DBC10B6-0742-48A6-803C-A9DBA1F1FB1A}" destId="{DD3A52CD-4781-48F7-A726-E303A6F918D2}" srcOrd="0" destOrd="0" presId="urn:microsoft.com/office/officeart/2005/8/layout/hChevron3"/>
    <dgm:cxn modelId="{F3BA46FE-E152-4C18-81A6-4DD726CF0785}" srcId="{287A0803-C3DB-43A6-805D-672AA306F003}" destId="{1DBC10B6-0742-48A6-803C-A9DBA1F1FB1A}" srcOrd="4" destOrd="0" parTransId="{21D2B1A1-DD6E-4883-84DC-CCB57594DC48}" sibTransId="{293E99AF-E86C-4B3E-AFA4-EF094399F556}"/>
    <dgm:cxn modelId="{6F147F96-5CA4-4DBB-AA74-23FCE345B059}" type="presOf" srcId="{96A63437-C898-4A71-804D-4D30CD9B940C}" destId="{346F956F-48D9-4512-A4A1-C49159F7F89B}" srcOrd="0" destOrd="0" presId="urn:microsoft.com/office/officeart/2005/8/layout/hChevron3"/>
    <dgm:cxn modelId="{1112CAA4-6E6B-4C09-B199-DED2EDC3E0C3}" srcId="{287A0803-C3DB-43A6-805D-672AA306F003}" destId="{96A63437-C898-4A71-804D-4D30CD9B940C}" srcOrd="0" destOrd="0" parTransId="{4502DD50-ED9A-4DAF-9F93-8EA99219DAB4}" sibTransId="{7492156A-A6A5-44F3-B650-2AD7DB3132B5}"/>
    <dgm:cxn modelId="{62052883-6DFB-440F-810E-8BEC5D7E97B9}" type="presParOf" srcId="{D31CF439-E0F4-40FF-AF62-FD946CE52056}" destId="{346F956F-48D9-4512-A4A1-C49159F7F89B}" srcOrd="0" destOrd="0" presId="urn:microsoft.com/office/officeart/2005/8/layout/hChevron3"/>
    <dgm:cxn modelId="{B9B9CEEB-6BF2-4F53-B184-A2539A875F72}" type="presParOf" srcId="{D31CF439-E0F4-40FF-AF62-FD946CE52056}" destId="{5E68CC7E-69D1-4DCA-AF3D-77C023ECACB6}" srcOrd="1" destOrd="0" presId="urn:microsoft.com/office/officeart/2005/8/layout/hChevron3"/>
    <dgm:cxn modelId="{3459CFFF-4BA9-4F5F-A40E-02D410518EED}" type="presParOf" srcId="{D31CF439-E0F4-40FF-AF62-FD946CE52056}" destId="{B9802AE3-042C-4706-872D-C2267ED16C5E}" srcOrd="2" destOrd="0" presId="urn:microsoft.com/office/officeart/2005/8/layout/hChevron3"/>
    <dgm:cxn modelId="{F870946E-54AC-47A8-B9E6-2935EF90F19A}" type="presParOf" srcId="{D31CF439-E0F4-40FF-AF62-FD946CE52056}" destId="{4D115817-C98F-4D95-B321-02530BBC9B0D}" srcOrd="3" destOrd="0" presId="urn:microsoft.com/office/officeart/2005/8/layout/hChevron3"/>
    <dgm:cxn modelId="{AF391C61-69B1-44D4-9507-5F6929B7FA02}" type="presParOf" srcId="{D31CF439-E0F4-40FF-AF62-FD946CE52056}" destId="{D063E7AD-9A16-4753-8F85-F9C7EA646E2D}" srcOrd="4" destOrd="0" presId="urn:microsoft.com/office/officeart/2005/8/layout/hChevron3"/>
    <dgm:cxn modelId="{8CBDF129-9CDF-47D1-A319-23A1207A7DA7}" type="presParOf" srcId="{D31CF439-E0F4-40FF-AF62-FD946CE52056}" destId="{127A9191-4280-45FA-A24A-53D0A606432B}" srcOrd="5" destOrd="0" presId="urn:microsoft.com/office/officeart/2005/8/layout/hChevron3"/>
    <dgm:cxn modelId="{DEA97356-91E0-4F24-BDC4-B69534A16323}" type="presParOf" srcId="{D31CF439-E0F4-40FF-AF62-FD946CE52056}" destId="{13E463CD-AC32-4D27-B64E-C28C5F375E8D}" srcOrd="6" destOrd="0" presId="urn:microsoft.com/office/officeart/2005/8/layout/hChevron3"/>
    <dgm:cxn modelId="{13923277-D7ED-47CF-B344-2052F85EAC1B}" type="presParOf" srcId="{D31CF439-E0F4-40FF-AF62-FD946CE52056}" destId="{7526CD6A-AD40-4E52-85FD-2926439CED61}" srcOrd="7" destOrd="0" presId="urn:microsoft.com/office/officeart/2005/8/layout/hChevron3"/>
    <dgm:cxn modelId="{4862AF57-987A-4FFF-AB98-0759C09F5ECD}" type="presParOf" srcId="{D31CF439-E0F4-40FF-AF62-FD946CE52056}" destId="{DD3A52CD-4781-48F7-A726-E303A6F918D2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8BAE92-0DDE-4E86-B247-7536C5E149F8}" type="doc">
      <dgm:prSet loTypeId="urn:microsoft.com/office/officeart/2005/8/layout/cycle6" loCatId="cycle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7F99D55-D865-4922-8974-F096AE37CC03}">
      <dgm:prSet phldrT="[Текст]" custT="1"/>
      <dgm:spPr/>
      <dgm:t>
        <a:bodyPr/>
        <a:lstStyle/>
        <a:p>
          <a:r>
            <a:rPr lang="ru-RU" sz="3200" b="1" dirty="0" smtClean="0"/>
            <a:t>1554</a:t>
          </a:r>
          <a:endParaRPr lang="ru-RU" sz="3200" b="1" dirty="0"/>
        </a:p>
      </dgm:t>
    </dgm:pt>
    <dgm:pt modelId="{8DA85DAC-7BEF-4465-BBB3-FF55C5F3218B}" type="parTrans" cxnId="{04F6245F-6201-42F5-B8A5-27BC8A804A61}">
      <dgm:prSet/>
      <dgm:spPr/>
      <dgm:t>
        <a:bodyPr/>
        <a:lstStyle/>
        <a:p>
          <a:endParaRPr lang="ru-RU"/>
        </a:p>
      </dgm:t>
    </dgm:pt>
    <dgm:pt modelId="{C357341D-C593-4E39-B433-663259A06475}" type="sibTrans" cxnId="{04F6245F-6201-42F5-B8A5-27BC8A804A61}">
      <dgm:prSet/>
      <dgm:spPr/>
      <dgm:t>
        <a:bodyPr/>
        <a:lstStyle/>
        <a:p>
          <a:endParaRPr lang="ru-RU"/>
        </a:p>
      </dgm:t>
    </dgm:pt>
    <dgm:pt modelId="{63E8C826-CEBE-4458-874D-9431199E284E}">
      <dgm:prSet phldrT="[Текст]" custT="1"/>
      <dgm:spPr/>
      <dgm:t>
        <a:bodyPr/>
        <a:lstStyle/>
        <a:p>
          <a:r>
            <a:rPr lang="ru-RU" sz="4000" b="1" dirty="0" smtClean="0"/>
            <a:t>38</a:t>
          </a:r>
          <a:endParaRPr lang="ru-RU" sz="4000" b="1" dirty="0"/>
        </a:p>
      </dgm:t>
    </dgm:pt>
    <dgm:pt modelId="{0E428344-8D4A-42E5-A453-807115FDED61}" type="parTrans" cxnId="{4DA74690-7753-4B11-89C3-77A0843E1613}">
      <dgm:prSet/>
      <dgm:spPr/>
      <dgm:t>
        <a:bodyPr/>
        <a:lstStyle/>
        <a:p>
          <a:endParaRPr lang="ru-RU"/>
        </a:p>
      </dgm:t>
    </dgm:pt>
    <dgm:pt modelId="{22E82D79-97BF-4F2A-A2CA-4A1CB050D9C0}" type="sibTrans" cxnId="{4DA74690-7753-4B11-89C3-77A0843E1613}">
      <dgm:prSet/>
      <dgm:spPr/>
      <dgm:t>
        <a:bodyPr/>
        <a:lstStyle/>
        <a:p>
          <a:endParaRPr lang="ru-RU"/>
        </a:p>
      </dgm:t>
    </dgm:pt>
    <dgm:pt modelId="{665910AF-77A0-46A6-9148-4FC90020BE2E}">
      <dgm:prSet phldrT="[Текст]" custT="1"/>
      <dgm:spPr/>
      <dgm:t>
        <a:bodyPr/>
        <a:lstStyle/>
        <a:p>
          <a:r>
            <a:rPr lang="ru-RU" sz="4000" b="1" dirty="0" smtClean="0"/>
            <a:t>14</a:t>
          </a:r>
          <a:endParaRPr lang="ru-RU" sz="4000" b="1" dirty="0"/>
        </a:p>
      </dgm:t>
    </dgm:pt>
    <dgm:pt modelId="{9C1429B7-2EF4-4660-9199-B079F85ADE39}" type="parTrans" cxnId="{90A1CBF4-1387-4DDA-8E6F-688B28D959AD}">
      <dgm:prSet/>
      <dgm:spPr/>
      <dgm:t>
        <a:bodyPr/>
        <a:lstStyle/>
        <a:p>
          <a:endParaRPr lang="ru-RU"/>
        </a:p>
      </dgm:t>
    </dgm:pt>
    <dgm:pt modelId="{F6ADFDAD-5228-45CF-9A26-C08BE95E1D23}" type="sibTrans" cxnId="{90A1CBF4-1387-4DDA-8E6F-688B28D959AD}">
      <dgm:prSet/>
      <dgm:spPr/>
      <dgm:t>
        <a:bodyPr/>
        <a:lstStyle/>
        <a:p>
          <a:endParaRPr lang="ru-RU"/>
        </a:p>
      </dgm:t>
    </dgm:pt>
    <dgm:pt modelId="{17CBB472-468F-40CD-B1FC-D56C4FF0D7D3}">
      <dgm:prSet phldrT="[Текст]" custT="1"/>
      <dgm:spPr/>
      <dgm:t>
        <a:bodyPr/>
        <a:lstStyle/>
        <a:p>
          <a:r>
            <a:rPr lang="ru-RU" sz="2400" dirty="0" smtClean="0"/>
            <a:t>1050000000</a:t>
          </a:r>
          <a:endParaRPr lang="ru-RU" sz="2400" dirty="0"/>
        </a:p>
      </dgm:t>
    </dgm:pt>
    <dgm:pt modelId="{E1281BA8-93E2-4871-9501-27EA11860690}" type="parTrans" cxnId="{E68DF4BD-DFD2-4F55-94FE-2769714AF54D}">
      <dgm:prSet/>
      <dgm:spPr/>
      <dgm:t>
        <a:bodyPr/>
        <a:lstStyle/>
        <a:p>
          <a:endParaRPr lang="ru-RU"/>
        </a:p>
      </dgm:t>
    </dgm:pt>
    <dgm:pt modelId="{6C185E47-9076-4B85-9AC3-A247CCEC1FD9}" type="sibTrans" cxnId="{E68DF4BD-DFD2-4F55-94FE-2769714AF54D}">
      <dgm:prSet/>
      <dgm:spPr/>
      <dgm:t>
        <a:bodyPr/>
        <a:lstStyle/>
        <a:p>
          <a:endParaRPr lang="ru-RU"/>
        </a:p>
      </dgm:t>
    </dgm:pt>
    <dgm:pt modelId="{7C16B516-7682-4155-81CC-9F4F8352B0D8}">
      <dgm:prSet phldrT="[Текст]" custT="1"/>
      <dgm:spPr/>
      <dgm:t>
        <a:bodyPr/>
        <a:lstStyle/>
        <a:p>
          <a:r>
            <a:rPr lang="ru-RU" sz="2800" dirty="0" smtClean="0"/>
            <a:t>74000000</a:t>
          </a:r>
          <a:endParaRPr lang="ru-RU" sz="2800" dirty="0"/>
        </a:p>
      </dgm:t>
    </dgm:pt>
    <dgm:pt modelId="{727B2077-2ABA-4603-BF46-A04C49FD2895}" type="parTrans" cxnId="{60530006-FCCF-4B20-AF99-E6CE8052CAD1}">
      <dgm:prSet/>
      <dgm:spPr/>
      <dgm:t>
        <a:bodyPr/>
        <a:lstStyle/>
        <a:p>
          <a:endParaRPr lang="ru-RU"/>
        </a:p>
      </dgm:t>
    </dgm:pt>
    <dgm:pt modelId="{CC5040D0-77C6-4E7C-A892-276131146243}" type="sibTrans" cxnId="{60530006-FCCF-4B20-AF99-E6CE8052CAD1}">
      <dgm:prSet/>
      <dgm:spPr/>
      <dgm:t>
        <a:bodyPr/>
        <a:lstStyle/>
        <a:p>
          <a:endParaRPr lang="ru-RU"/>
        </a:p>
      </dgm:t>
    </dgm:pt>
    <dgm:pt modelId="{1B089B2B-77D9-42DE-85B8-8F11F76C5B05}">
      <dgm:prSet phldrT="[Текст]" custT="1"/>
      <dgm:spPr/>
      <dgm:t>
        <a:bodyPr/>
        <a:lstStyle/>
        <a:p>
          <a:r>
            <a:rPr lang="ru-RU" sz="2800" dirty="0" smtClean="0"/>
            <a:t>10000000</a:t>
          </a:r>
          <a:endParaRPr lang="ru-RU" sz="2800" dirty="0"/>
        </a:p>
      </dgm:t>
    </dgm:pt>
    <dgm:pt modelId="{F40D5B92-A489-447A-8B3C-D431361302B8}" type="parTrans" cxnId="{2737CD20-A85D-436A-B902-ACE63ECBFFF3}">
      <dgm:prSet/>
      <dgm:spPr/>
      <dgm:t>
        <a:bodyPr/>
        <a:lstStyle/>
        <a:p>
          <a:endParaRPr lang="ru-RU"/>
        </a:p>
      </dgm:t>
    </dgm:pt>
    <dgm:pt modelId="{13FEFAC0-7EE3-41B6-935F-B73C32A0BA9C}" type="sibTrans" cxnId="{2737CD20-A85D-436A-B902-ACE63ECBFFF3}">
      <dgm:prSet/>
      <dgm:spPr/>
      <dgm:t>
        <a:bodyPr/>
        <a:lstStyle/>
        <a:p>
          <a:endParaRPr lang="ru-RU"/>
        </a:p>
      </dgm:t>
    </dgm:pt>
    <dgm:pt modelId="{F6B2C5A2-F1E1-49EC-9D66-18A521485DB7}" type="pres">
      <dgm:prSet presAssocID="{368BAE92-0DDE-4E86-B247-7536C5E149F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ED4913-0CC5-4650-BFB5-94E539B0FF0F}" type="pres">
      <dgm:prSet presAssocID="{87F99D55-D865-4922-8974-F096AE37CC0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69421F-D23E-4E2E-953F-2A2EFC552DDD}" type="pres">
      <dgm:prSet presAssocID="{87F99D55-D865-4922-8974-F096AE37CC03}" presName="spNode" presStyleCnt="0"/>
      <dgm:spPr/>
    </dgm:pt>
    <dgm:pt modelId="{82667458-710E-4574-8696-ECE17F94490A}" type="pres">
      <dgm:prSet presAssocID="{C357341D-C593-4E39-B433-663259A06475}" presName="sibTrans" presStyleLbl="sibTrans1D1" presStyleIdx="0" presStyleCnt="6"/>
      <dgm:spPr/>
      <dgm:t>
        <a:bodyPr/>
        <a:lstStyle/>
        <a:p>
          <a:endParaRPr lang="ru-RU"/>
        </a:p>
      </dgm:t>
    </dgm:pt>
    <dgm:pt modelId="{01AD79B5-1C52-4EBE-8C93-AB204A4EC9C8}" type="pres">
      <dgm:prSet presAssocID="{63E8C826-CEBE-4458-874D-9431199E284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D9931B-92A1-435D-824B-A7A97203737C}" type="pres">
      <dgm:prSet presAssocID="{63E8C826-CEBE-4458-874D-9431199E284E}" presName="spNode" presStyleCnt="0"/>
      <dgm:spPr/>
    </dgm:pt>
    <dgm:pt modelId="{A7493364-E7A8-4B34-A74B-1B903CB96ECD}" type="pres">
      <dgm:prSet presAssocID="{22E82D79-97BF-4F2A-A2CA-4A1CB050D9C0}" presName="sibTrans" presStyleLbl="sibTrans1D1" presStyleIdx="1" presStyleCnt="6"/>
      <dgm:spPr/>
      <dgm:t>
        <a:bodyPr/>
        <a:lstStyle/>
        <a:p>
          <a:endParaRPr lang="ru-RU"/>
        </a:p>
      </dgm:t>
    </dgm:pt>
    <dgm:pt modelId="{9523C3B9-DD08-4071-A753-447598ED1A3A}" type="pres">
      <dgm:prSet presAssocID="{665910AF-77A0-46A6-9148-4FC90020BE2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433F67-2971-47FE-AFEC-282D5CF191D4}" type="pres">
      <dgm:prSet presAssocID="{665910AF-77A0-46A6-9148-4FC90020BE2E}" presName="spNode" presStyleCnt="0"/>
      <dgm:spPr/>
    </dgm:pt>
    <dgm:pt modelId="{40FC8E90-762E-43C7-AD81-94F47DDD7226}" type="pres">
      <dgm:prSet presAssocID="{F6ADFDAD-5228-45CF-9A26-C08BE95E1D23}" presName="sibTrans" presStyleLbl="sibTrans1D1" presStyleIdx="2" presStyleCnt="6"/>
      <dgm:spPr/>
      <dgm:t>
        <a:bodyPr/>
        <a:lstStyle/>
        <a:p>
          <a:endParaRPr lang="ru-RU"/>
        </a:p>
      </dgm:t>
    </dgm:pt>
    <dgm:pt modelId="{1E72BC32-6107-466D-BF1B-6B62A329582E}" type="pres">
      <dgm:prSet presAssocID="{17CBB472-468F-40CD-B1FC-D56C4FF0D7D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4574DD-B86D-4FD9-8DCB-349F84061694}" type="pres">
      <dgm:prSet presAssocID="{17CBB472-468F-40CD-B1FC-D56C4FF0D7D3}" presName="spNode" presStyleCnt="0"/>
      <dgm:spPr/>
    </dgm:pt>
    <dgm:pt modelId="{9674CE41-5DDD-4F16-B325-6BA9268A32B7}" type="pres">
      <dgm:prSet presAssocID="{6C185E47-9076-4B85-9AC3-A247CCEC1FD9}" presName="sibTrans" presStyleLbl="sibTrans1D1" presStyleIdx="3" presStyleCnt="6"/>
      <dgm:spPr/>
      <dgm:t>
        <a:bodyPr/>
        <a:lstStyle/>
        <a:p>
          <a:endParaRPr lang="ru-RU"/>
        </a:p>
      </dgm:t>
    </dgm:pt>
    <dgm:pt modelId="{AD7AC29E-2B64-4584-84CC-865562B40EB3}" type="pres">
      <dgm:prSet presAssocID="{7C16B516-7682-4155-81CC-9F4F8352B0D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1B735B-A08B-471E-B8ED-E5316E8EC00F}" type="pres">
      <dgm:prSet presAssocID="{7C16B516-7682-4155-81CC-9F4F8352B0D8}" presName="spNode" presStyleCnt="0"/>
      <dgm:spPr/>
    </dgm:pt>
    <dgm:pt modelId="{323DEACA-C5FA-4B16-B7A8-2F44627B5457}" type="pres">
      <dgm:prSet presAssocID="{CC5040D0-77C6-4E7C-A892-276131146243}" presName="sibTrans" presStyleLbl="sibTrans1D1" presStyleIdx="4" presStyleCnt="6"/>
      <dgm:spPr/>
      <dgm:t>
        <a:bodyPr/>
        <a:lstStyle/>
        <a:p>
          <a:endParaRPr lang="ru-RU"/>
        </a:p>
      </dgm:t>
    </dgm:pt>
    <dgm:pt modelId="{EEF910A1-11AF-4171-904C-5B49A35A9773}" type="pres">
      <dgm:prSet presAssocID="{1B089B2B-77D9-42DE-85B8-8F11F76C5B0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B8635E-09AC-4EEB-A67D-1E65E2A29514}" type="pres">
      <dgm:prSet presAssocID="{1B089B2B-77D9-42DE-85B8-8F11F76C5B05}" presName="spNode" presStyleCnt="0"/>
      <dgm:spPr/>
    </dgm:pt>
    <dgm:pt modelId="{FAF44DAA-E239-4951-8E1C-98D205B1C0BC}" type="pres">
      <dgm:prSet presAssocID="{13FEFAC0-7EE3-41B6-935F-B73C32A0BA9C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60530006-FCCF-4B20-AF99-E6CE8052CAD1}" srcId="{368BAE92-0DDE-4E86-B247-7536C5E149F8}" destId="{7C16B516-7682-4155-81CC-9F4F8352B0D8}" srcOrd="4" destOrd="0" parTransId="{727B2077-2ABA-4603-BF46-A04C49FD2895}" sibTransId="{CC5040D0-77C6-4E7C-A892-276131146243}"/>
    <dgm:cxn modelId="{EF1933EF-4BE1-429D-AC1A-0B709846FFA8}" type="presOf" srcId="{368BAE92-0DDE-4E86-B247-7536C5E149F8}" destId="{F6B2C5A2-F1E1-49EC-9D66-18A521485DB7}" srcOrd="0" destOrd="0" presId="urn:microsoft.com/office/officeart/2005/8/layout/cycle6"/>
    <dgm:cxn modelId="{2737CD20-A85D-436A-B902-ACE63ECBFFF3}" srcId="{368BAE92-0DDE-4E86-B247-7536C5E149F8}" destId="{1B089B2B-77D9-42DE-85B8-8F11F76C5B05}" srcOrd="5" destOrd="0" parTransId="{F40D5B92-A489-447A-8B3C-D431361302B8}" sibTransId="{13FEFAC0-7EE3-41B6-935F-B73C32A0BA9C}"/>
    <dgm:cxn modelId="{5097F716-D984-4BD2-A033-25CB045079A9}" type="presOf" srcId="{665910AF-77A0-46A6-9148-4FC90020BE2E}" destId="{9523C3B9-DD08-4071-A753-447598ED1A3A}" srcOrd="0" destOrd="0" presId="urn:microsoft.com/office/officeart/2005/8/layout/cycle6"/>
    <dgm:cxn modelId="{0B6B8F83-0F6C-4522-9C58-E971CEBF6965}" type="presOf" srcId="{C357341D-C593-4E39-B433-663259A06475}" destId="{82667458-710E-4574-8696-ECE17F94490A}" srcOrd="0" destOrd="0" presId="urn:microsoft.com/office/officeart/2005/8/layout/cycle6"/>
    <dgm:cxn modelId="{4DA74690-7753-4B11-89C3-77A0843E1613}" srcId="{368BAE92-0DDE-4E86-B247-7536C5E149F8}" destId="{63E8C826-CEBE-4458-874D-9431199E284E}" srcOrd="1" destOrd="0" parTransId="{0E428344-8D4A-42E5-A453-807115FDED61}" sibTransId="{22E82D79-97BF-4F2A-A2CA-4A1CB050D9C0}"/>
    <dgm:cxn modelId="{3076247E-E681-4916-BBB2-AD817CC7102E}" type="presOf" srcId="{1B089B2B-77D9-42DE-85B8-8F11F76C5B05}" destId="{EEF910A1-11AF-4171-904C-5B49A35A9773}" srcOrd="0" destOrd="0" presId="urn:microsoft.com/office/officeart/2005/8/layout/cycle6"/>
    <dgm:cxn modelId="{3F6ADCE9-C115-4A91-832B-C0F23B766DD2}" type="presOf" srcId="{13FEFAC0-7EE3-41B6-935F-B73C32A0BA9C}" destId="{FAF44DAA-E239-4951-8E1C-98D205B1C0BC}" srcOrd="0" destOrd="0" presId="urn:microsoft.com/office/officeart/2005/8/layout/cycle6"/>
    <dgm:cxn modelId="{1726F138-CB5B-4986-8199-F49CB304057D}" type="presOf" srcId="{17CBB472-468F-40CD-B1FC-D56C4FF0D7D3}" destId="{1E72BC32-6107-466D-BF1B-6B62A329582E}" srcOrd="0" destOrd="0" presId="urn:microsoft.com/office/officeart/2005/8/layout/cycle6"/>
    <dgm:cxn modelId="{EA84409B-3437-45EE-9CAA-8A43CF98AC5C}" type="presOf" srcId="{22E82D79-97BF-4F2A-A2CA-4A1CB050D9C0}" destId="{A7493364-E7A8-4B34-A74B-1B903CB96ECD}" srcOrd="0" destOrd="0" presId="urn:microsoft.com/office/officeart/2005/8/layout/cycle6"/>
    <dgm:cxn modelId="{E68DF4BD-DFD2-4F55-94FE-2769714AF54D}" srcId="{368BAE92-0DDE-4E86-B247-7536C5E149F8}" destId="{17CBB472-468F-40CD-B1FC-D56C4FF0D7D3}" srcOrd="3" destOrd="0" parTransId="{E1281BA8-93E2-4871-9501-27EA11860690}" sibTransId="{6C185E47-9076-4B85-9AC3-A247CCEC1FD9}"/>
    <dgm:cxn modelId="{90A1CBF4-1387-4DDA-8E6F-688B28D959AD}" srcId="{368BAE92-0DDE-4E86-B247-7536C5E149F8}" destId="{665910AF-77A0-46A6-9148-4FC90020BE2E}" srcOrd="2" destOrd="0" parTransId="{9C1429B7-2EF4-4660-9199-B079F85ADE39}" sibTransId="{F6ADFDAD-5228-45CF-9A26-C08BE95E1D23}"/>
    <dgm:cxn modelId="{8E4C93F9-F610-4B42-BA14-B9524A309A25}" type="presOf" srcId="{63E8C826-CEBE-4458-874D-9431199E284E}" destId="{01AD79B5-1C52-4EBE-8C93-AB204A4EC9C8}" srcOrd="0" destOrd="0" presId="urn:microsoft.com/office/officeart/2005/8/layout/cycle6"/>
    <dgm:cxn modelId="{04F6245F-6201-42F5-B8A5-27BC8A804A61}" srcId="{368BAE92-0DDE-4E86-B247-7536C5E149F8}" destId="{87F99D55-D865-4922-8974-F096AE37CC03}" srcOrd="0" destOrd="0" parTransId="{8DA85DAC-7BEF-4465-BBB3-FF55C5F3218B}" sibTransId="{C357341D-C593-4E39-B433-663259A06475}"/>
    <dgm:cxn modelId="{5818D1C4-89D5-4EF3-A380-545688890210}" type="presOf" srcId="{7C16B516-7682-4155-81CC-9F4F8352B0D8}" destId="{AD7AC29E-2B64-4584-84CC-865562B40EB3}" srcOrd="0" destOrd="0" presId="urn:microsoft.com/office/officeart/2005/8/layout/cycle6"/>
    <dgm:cxn modelId="{F4FEADC2-ABBD-47BD-AF70-4ECC4BFD4F88}" type="presOf" srcId="{F6ADFDAD-5228-45CF-9A26-C08BE95E1D23}" destId="{40FC8E90-762E-43C7-AD81-94F47DDD7226}" srcOrd="0" destOrd="0" presId="urn:microsoft.com/office/officeart/2005/8/layout/cycle6"/>
    <dgm:cxn modelId="{8DC5D011-3E71-448F-B62C-EE2D01719A74}" type="presOf" srcId="{87F99D55-D865-4922-8974-F096AE37CC03}" destId="{FFED4913-0CC5-4650-BFB5-94E539B0FF0F}" srcOrd="0" destOrd="0" presId="urn:microsoft.com/office/officeart/2005/8/layout/cycle6"/>
    <dgm:cxn modelId="{EB684C15-E72E-46A3-A212-3564A27F22B5}" type="presOf" srcId="{CC5040D0-77C6-4E7C-A892-276131146243}" destId="{323DEACA-C5FA-4B16-B7A8-2F44627B5457}" srcOrd="0" destOrd="0" presId="urn:microsoft.com/office/officeart/2005/8/layout/cycle6"/>
    <dgm:cxn modelId="{97016C80-5989-4E80-970C-CDDFCAA2E930}" type="presOf" srcId="{6C185E47-9076-4B85-9AC3-A247CCEC1FD9}" destId="{9674CE41-5DDD-4F16-B325-6BA9268A32B7}" srcOrd="0" destOrd="0" presId="urn:microsoft.com/office/officeart/2005/8/layout/cycle6"/>
    <dgm:cxn modelId="{A274E0D3-DE60-45D3-926D-27C4F574C52A}" type="presParOf" srcId="{F6B2C5A2-F1E1-49EC-9D66-18A521485DB7}" destId="{FFED4913-0CC5-4650-BFB5-94E539B0FF0F}" srcOrd="0" destOrd="0" presId="urn:microsoft.com/office/officeart/2005/8/layout/cycle6"/>
    <dgm:cxn modelId="{25E21E98-6AE1-4093-987B-36AC19A359E6}" type="presParOf" srcId="{F6B2C5A2-F1E1-49EC-9D66-18A521485DB7}" destId="{2A69421F-D23E-4E2E-953F-2A2EFC552DDD}" srcOrd="1" destOrd="0" presId="urn:microsoft.com/office/officeart/2005/8/layout/cycle6"/>
    <dgm:cxn modelId="{7040ED0B-422A-4B57-9E28-8DFDE21D650A}" type="presParOf" srcId="{F6B2C5A2-F1E1-49EC-9D66-18A521485DB7}" destId="{82667458-710E-4574-8696-ECE17F94490A}" srcOrd="2" destOrd="0" presId="urn:microsoft.com/office/officeart/2005/8/layout/cycle6"/>
    <dgm:cxn modelId="{2CE4C11A-C4EE-496E-8656-0A6733F72F01}" type="presParOf" srcId="{F6B2C5A2-F1E1-49EC-9D66-18A521485DB7}" destId="{01AD79B5-1C52-4EBE-8C93-AB204A4EC9C8}" srcOrd="3" destOrd="0" presId="urn:microsoft.com/office/officeart/2005/8/layout/cycle6"/>
    <dgm:cxn modelId="{0938356A-A51C-43B1-A6B8-9E9550713D90}" type="presParOf" srcId="{F6B2C5A2-F1E1-49EC-9D66-18A521485DB7}" destId="{4BD9931B-92A1-435D-824B-A7A97203737C}" srcOrd="4" destOrd="0" presId="urn:microsoft.com/office/officeart/2005/8/layout/cycle6"/>
    <dgm:cxn modelId="{27571FC3-2698-434F-9631-878ECB82F55B}" type="presParOf" srcId="{F6B2C5A2-F1E1-49EC-9D66-18A521485DB7}" destId="{A7493364-E7A8-4B34-A74B-1B903CB96ECD}" srcOrd="5" destOrd="0" presId="urn:microsoft.com/office/officeart/2005/8/layout/cycle6"/>
    <dgm:cxn modelId="{3762E0BF-87E0-4871-893E-79E32E9AFCAD}" type="presParOf" srcId="{F6B2C5A2-F1E1-49EC-9D66-18A521485DB7}" destId="{9523C3B9-DD08-4071-A753-447598ED1A3A}" srcOrd="6" destOrd="0" presId="urn:microsoft.com/office/officeart/2005/8/layout/cycle6"/>
    <dgm:cxn modelId="{3A7510E6-82B1-476B-9553-3A5C780589AF}" type="presParOf" srcId="{F6B2C5A2-F1E1-49EC-9D66-18A521485DB7}" destId="{AC433F67-2971-47FE-AFEC-282D5CF191D4}" srcOrd="7" destOrd="0" presId="urn:microsoft.com/office/officeart/2005/8/layout/cycle6"/>
    <dgm:cxn modelId="{877164C6-25CB-4BCB-B49A-2D20D8E89E4B}" type="presParOf" srcId="{F6B2C5A2-F1E1-49EC-9D66-18A521485DB7}" destId="{40FC8E90-762E-43C7-AD81-94F47DDD7226}" srcOrd="8" destOrd="0" presId="urn:microsoft.com/office/officeart/2005/8/layout/cycle6"/>
    <dgm:cxn modelId="{4970FE6D-EB4A-438F-887A-9C00B709E401}" type="presParOf" srcId="{F6B2C5A2-F1E1-49EC-9D66-18A521485DB7}" destId="{1E72BC32-6107-466D-BF1B-6B62A329582E}" srcOrd="9" destOrd="0" presId="urn:microsoft.com/office/officeart/2005/8/layout/cycle6"/>
    <dgm:cxn modelId="{63DB4FA8-0DD0-4DD6-8F32-D1E844ADCB0A}" type="presParOf" srcId="{F6B2C5A2-F1E1-49EC-9D66-18A521485DB7}" destId="{7E4574DD-B86D-4FD9-8DCB-349F84061694}" srcOrd="10" destOrd="0" presId="urn:microsoft.com/office/officeart/2005/8/layout/cycle6"/>
    <dgm:cxn modelId="{6649DB49-DAD5-4759-9DE3-20E4016D536D}" type="presParOf" srcId="{F6B2C5A2-F1E1-49EC-9D66-18A521485DB7}" destId="{9674CE41-5DDD-4F16-B325-6BA9268A32B7}" srcOrd="11" destOrd="0" presId="urn:microsoft.com/office/officeart/2005/8/layout/cycle6"/>
    <dgm:cxn modelId="{C670313F-9DE3-4106-8CD1-ACB467A0EE6A}" type="presParOf" srcId="{F6B2C5A2-F1E1-49EC-9D66-18A521485DB7}" destId="{AD7AC29E-2B64-4584-84CC-865562B40EB3}" srcOrd="12" destOrd="0" presId="urn:microsoft.com/office/officeart/2005/8/layout/cycle6"/>
    <dgm:cxn modelId="{AC308079-E8B9-40A8-B473-75ED76A783CF}" type="presParOf" srcId="{F6B2C5A2-F1E1-49EC-9D66-18A521485DB7}" destId="{6B1B735B-A08B-471E-B8ED-E5316E8EC00F}" srcOrd="13" destOrd="0" presId="urn:microsoft.com/office/officeart/2005/8/layout/cycle6"/>
    <dgm:cxn modelId="{F4AC27F0-B1BD-4B6F-869B-F587D785A7E5}" type="presParOf" srcId="{F6B2C5A2-F1E1-49EC-9D66-18A521485DB7}" destId="{323DEACA-C5FA-4B16-B7A8-2F44627B5457}" srcOrd="14" destOrd="0" presId="urn:microsoft.com/office/officeart/2005/8/layout/cycle6"/>
    <dgm:cxn modelId="{B78A8551-7503-4541-8218-86D5D360C20C}" type="presParOf" srcId="{F6B2C5A2-F1E1-49EC-9D66-18A521485DB7}" destId="{EEF910A1-11AF-4171-904C-5B49A35A9773}" srcOrd="15" destOrd="0" presId="urn:microsoft.com/office/officeart/2005/8/layout/cycle6"/>
    <dgm:cxn modelId="{95321C1B-079E-4DD2-BE04-2E708FADBF54}" type="presParOf" srcId="{F6B2C5A2-F1E1-49EC-9D66-18A521485DB7}" destId="{F4B8635E-09AC-4EEB-A67D-1E65E2A29514}" srcOrd="16" destOrd="0" presId="urn:microsoft.com/office/officeart/2005/8/layout/cycle6"/>
    <dgm:cxn modelId="{6480233C-58BA-47A4-867B-6403DC16C04F}" type="presParOf" srcId="{F6B2C5A2-F1E1-49EC-9D66-18A521485DB7}" destId="{FAF44DAA-E239-4951-8E1C-98D205B1C0BC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6F956F-48D9-4512-A4A1-C49159F7F89B}">
      <dsp:nvSpPr>
        <dsp:cNvPr id="0" name=""/>
        <dsp:cNvSpPr/>
      </dsp:nvSpPr>
      <dsp:spPr>
        <a:xfrm>
          <a:off x="112" y="511635"/>
          <a:ext cx="2122341" cy="848936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96012" rIns="48006" bIns="9601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i="1" kern="1200" dirty="0" smtClean="0"/>
            <a:t>1914</a:t>
          </a:r>
          <a:endParaRPr lang="ru-RU" sz="3600" b="0" i="1" kern="1200" dirty="0"/>
        </a:p>
      </dsp:txBody>
      <dsp:txXfrm>
        <a:off x="112" y="511635"/>
        <a:ext cx="1910107" cy="848936"/>
      </dsp:txXfrm>
    </dsp:sp>
    <dsp:sp modelId="{B9802AE3-042C-4706-872D-C2267ED16C5E}">
      <dsp:nvSpPr>
        <dsp:cNvPr id="0" name=""/>
        <dsp:cNvSpPr/>
      </dsp:nvSpPr>
      <dsp:spPr>
        <a:xfrm>
          <a:off x="1697985" y="511635"/>
          <a:ext cx="2244778" cy="848936"/>
        </a:xfrm>
        <a:prstGeom prst="chevron">
          <a:avLst/>
        </a:prstGeom>
        <a:gradFill rotWithShape="0">
          <a:gsLst>
            <a:gs pos="0">
              <a:schemeClr val="accent3">
                <a:hueOff val="-4134818"/>
                <a:satOff val="6705"/>
                <a:lumOff val="49"/>
                <a:alphaOff val="0"/>
                <a:tint val="43000"/>
                <a:satMod val="165000"/>
              </a:schemeClr>
            </a:gs>
            <a:gs pos="55000">
              <a:schemeClr val="accent3">
                <a:hueOff val="-4134818"/>
                <a:satOff val="6705"/>
                <a:lumOff val="49"/>
                <a:alphaOff val="0"/>
                <a:tint val="83000"/>
                <a:satMod val="155000"/>
              </a:schemeClr>
            </a:gs>
            <a:gs pos="100000">
              <a:schemeClr val="accent3">
                <a:hueOff val="-4134818"/>
                <a:satOff val="6705"/>
                <a:lumOff val="49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018" tIns="96012" rIns="48006" bIns="9601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i="1" kern="1200" dirty="0" smtClean="0"/>
            <a:t>1915</a:t>
          </a:r>
          <a:endParaRPr lang="ru-RU" sz="3600" b="0" i="1" kern="1200" dirty="0"/>
        </a:p>
      </dsp:txBody>
      <dsp:txXfrm>
        <a:off x="2122453" y="511635"/>
        <a:ext cx="1395842" cy="848936"/>
      </dsp:txXfrm>
    </dsp:sp>
    <dsp:sp modelId="{D063E7AD-9A16-4753-8F85-F9C7EA646E2D}">
      <dsp:nvSpPr>
        <dsp:cNvPr id="0" name=""/>
        <dsp:cNvSpPr/>
      </dsp:nvSpPr>
      <dsp:spPr>
        <a:xfrm>
          <a:off x="3518296" y="511635"/>
          <a:ext cx="2122341" cy="848936"/>
        </a:xfrm>
        <a:prstGeom prst="chevron">
          <a:avLst/>
        </a:prstGeom>
        <a:gradFill rotWithShape="0">
          <a:gsLst>
            <a:gs pos="0">
              <a:schemeClr val="accent3">
                <a:hueOff val="-8269636"/>
                <a:satOff val="13411"/>
                <a:lumOff val="98"/>
                <a:alphaOff val="0"/>
                <a:tint val="43000"/>
                <a:satMod val="165000"/>
              </a:schemeClr>
            </a:gs>
            <a:gs pos="55000">
              <a:schemeClr val="accent3">
                <a:hueOff val="-8269636"/>
                <a:satOff val="13411"/>
                <a:lumOff val="98"/>
                <a:alphaOff val="0"/>
                <a:tint val="83000"/>
                <a:satMod val="155000"/>
              </a:schemeClr>
            </a:gs>
            <a:gs pos="100000">
              <a:schemeClr val="accent3">
                <a:hueOff val="-8269636"/>
                <a:satOff val="13411"/>
                <a:lumOff val="98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018" tIns="96012" rIns="48006" bIns="9601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i="1" kern="1200" dirty="0" smtClean="0"/>
            <a:t>1916</a:t>
          </a:r>
          <a:endParaRPr lang="ru-RU" sz="3600" b="0" i="1" kern="1200" dirty="0"/>
        </a:p>
      </dsp:txBody>
      <dsp:txXfrm>
        <a:off x="3942764" y="511635"/>
        <a:ext cx="1273405" cy="848936"/>
      </dsp:txXfrm>
    </dsp:sp>
    <dsp:sp modelId="{13E463CD-AC32-4D27-B64E-C28C5F375E8D}">
      <dsp:nvSpPr>
        <dsp:cNvPr id="0" name=""/>
        <dsp:cNvSpPr/>
      </dsp:nvSpPr>
      <dsp:spPr>
        <a:xfrm>
          <a:off x="5216169" y="511635"/>
          <a:ext cx="2122341" cy="848936"/>
        </a:xfrm>
        <a:prstGeom prst="chevron">
          <a:avLst/>
        </a:prstGeom>
        <a:gradFill rotWithShape="0">
          <a:gsLst>
            <a:gs pos="0">
              <a:schemeClr val="accent3">
                <a:hueOff val="-12404454"/>
                <a:satOff val="20116"/>
                <a:lumOff val="148"/>
                <a:alphaOff val="0"/>
                <a:tint val="43000"/>
                <a:satMod val="165000"/>
              </a:schemeClr>
            </a:gs>
            <a:gs pos="55000">
              <a:schemeClr val="accent3">
                <a:hueOff val="-12404454"/>
                <a:satOff val="20116"/>
                <a:lumOff val="148"/>
                <a:alphaOff val="0"/>
                <a:tint val="83000"/>
                <a:satMod val="155000"/>
              </a:schemeClr>
            </a:gs>
            <a:gs pos="100000">
              <a:schemeClr val="accent3">
                <a:hueOff val="-12404454"/>
                <a:satOff val="20116"/>
                <a:lumOff val="148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018" tIns="96012" rIns="48006" bIns="9601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i="1" kern="1200" dirty="0" smtClean="0"/>
            <a:t>1917</a:t>
          </a:r>
          <a:endParaRPr lang="ru-RU" sz="3600" b="0" i="1" kern="1200" dirty="0"/>
        </a:p>
      </dsp:txBody>
      <dsp:txXfrm>
        <a:off x="5640637" y="511635"/>
        <a:ext cx="1273405" cy="848936"/>
      </dsp:txXfrm>
    </dsp:sp>
    <dsp:sp modelId="{DD3A52CD-4781-48F7-A726-E303A6F918D2}">
      <dsp:nvSpPr>
        <dsp:cNvPr id="0" name=""/>
        <dsp:cNvSpPr/>
      </dsp:nvSpPr>
      <dsp:spPr>
        <a:xfrm>
          <a:off x="6914042" y="511635"/>
          <a:ext cx="2122341" cy="848936"/>
        </a:xfrm>
        <a:prstGeom prst="chevron">
          <a:avLst/>
        </a:prstGeom>
        <a:gradFill rotWithShape="0">
          <a:gsLst>
            <a:gs pos="0">
              <a:schemeClr val="accent3">
                <a:hueOff val="-16539272"/>
                <a:satOff val="26822"/>
                <a:lumOff val="197"/>
                <a:alphaOff val="0"/>
                <a:tint val="43000"/>
                <a:satMod val="165000"/>
              </a:schemeClr>
            </a:gs>
            <a:gs pos="55000">
              <a:schemeClr val="accent3">
                <a:hueOff val="-16539272"/>
                <a:satOff val="26822"/>
                <a:lumOff val="197"/>
                <a:alphaOff val="0"/>
                <a:tint val="83000"/>
                <a:satMod val="155000"/>
              </a:schemeClr>
            </a:gs>
            <a:gs pos="100000">
              <a:schemeClr val="accent3">
                <a:hueOff val="-16539272"/>
                <a:satOff val="26822"/>
                <a:lumOff val="197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018" tIns="96012" rIns="48006" bIns="9601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i="1" kern="1200" dirty="0" smtClean="0"/>
            <a:t>1918</a:t>
          </a:r>
          <a:endParaRPr lang="ru-RU" sz="3600" b="0" i="1" kern="1200" dirty="0"/>
        </a:p>
      </dsp:txBody>
      <dsp:txXfrm>
        <a:off x="7338510" y="511635"/>
        <a:ext cx="1273405" cy="8489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ED4913-0CC5-4650-BFB5-94E539B0FF0F}">
      <dsp:nvSpPr>
        <dsp:cNvPr id="0" name=""/>
        <dsp:cNvSpPr/>
      </dsp:nvSpPr>
      <dsp:spPr>
        <a:xfrm>
          <a:off x="3807423" y="1671"/>
          <a:ext cx="1602178" cy="104141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1554</a:t>
          </a:r>
          <a:endParaRPr lang="ru-RU" sz="3200" b="1" kern="1200" dirty="0"/>
        </a:p>
      </dsp:txBody>
      <dsp:txXfrm>
        <a:off x="3858261" y="52509"/>
        <a:ext cx="1500502" cy="939739"/>
      </dsp:txXfrm>
    </dsp:sp>
    <dsp:sp modelId="{82667458-710E-4574-8696-ECE17F94490A}">
      <dsp:nvSpPr>
        <dsp:cNvPr id="0" name=""/>
        <dsp:cNvSpPr/>
      </dsp:nvSpPr>
      <dsp:spPr>
        <a:xfrm>
          <a:off x="2156251" y="522379"/>
          <a:ext cx="4904520" cy="4904520"/>
        </a:xfrm>
        <a:custGeom>
          <a:avLst/>
          <a:gdLst/>
          <a:ahLst/>
          <a:cxnLst/>
          <a:rect l="0" t="0" r="0" b="0"/>
          <a:pathLst>
            <a:path>
              <a:moveTo>
                <a:pt x="3263574" y="138097"/>
              </a:moveTo>
              <a:arcTo wR="2452260" hR="2452260" stAng="17359199" swAng="150009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AD79B5-1C52-4EBE-8C93-AB204A4EC9C8}">
      <dsp:nvSpPr>
        <dsp:cNvPr id="0" name=""/>
        <dsp:cNvSpPr/>
      </dsp:nvSpPr>
      <dsp:spPr>
        <a:xfrm>
          <a:off x="5931142" y="1227801"/>
          <a:ext cx="1602178" cy="1041415"/>
        </a:xfrm>
        <a:prstGeom prst="roundRect">
          <a:avLst/>
        </a:prstGeom>
        <a:gradFill rotWithShape="0">
          <a:gsLst>
            <a:gs pos="0">
              <a:schemeClr val="accent2">
                <a:hueOff val="1350398"/>
                <a:satOff val="500"/>
                <a:lumOff val="1529"/>
                <a:alphaOff val="0"/>
                <a:tint val="43000"/>
                <a:satMod val="165000"/>
              </a:schemeClr>
            </a:gs>
            <a:gs pos="55000">
              <a:schemeClr val="accent2">
                <a:hueOff val="1350398"/>
                <a:satOff val="500"/>
                <a:lumOff val="1529"/>
                <a:alphaOff val="0"/>
                <a:tint val="83000"/>
                <a:satMod val="155000"/>
              </a:schemeClr>
            </a:gs>
            <a:gs pos="100000">
              <a:schemeClr val="accent2">
                <a:hueOff val="1350398"/>
                <a:satOff val="500"/>
                <a:lumOff val="1529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38</a:t>
          </a:r>
          <a:endParaRPr lang="ru-RU" sz="4000" b="1" kern="1200" dirty="0"/>
        </a:p>
      </dsp:txBody>
      <dsp:txXfrm>
        <a:off x="5981980" y="1278639"/>
        <a:ext cx="1500502" cy="939739"/>
      </dsp:txXfrm>
    </dsp:sp>
    <dsp:sp modelId="{A7493364-E7A8-4B34-A74B-1B903CB96ECD}">
      <dsp:nvSpPr>
        <dsp:cNvPr id="0" name=""/>
        <dsp:cNvSpPr/>
      </dsp:nvSpPr>
      <dsp:spPr>
        <a:xfrm>
          <a:off x="2156251" y="522379"/>
          <a:ext cx="4904520" cy="4904520"/>
        </a:xfrm>
        <a:custGeom>
          <a:avLst/>
          <a:gdLst/>
          <a:ahLst/>
          <a:cxnLst/>
          <a:rect l="0" t="0" r="0" b="0"/>
          <a:pathLst>
            <a:path>
              <a:moveTo>
                <a:pt x="4804888" y="1760361"/>
              </a:moveTo>
              <a:arcTo wR="2452260" hR="2452260" stAng="20616696" swAng="1966608"/>
            </a:path>
          </a:pathLst>
        </a:custGeom>
        <a:noFill/>
        <a:ln w="9525" cap="flat" cmpd="sng" algn="ctr">
          <a:solidFill>
            <a:schemeClr val="accent2">
              <a:hueOff val="1350398"/>
              <a:satOff val="500"/>
              <a:lumOff val="1529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23C3B9-DD08-4071-A753-447598ED1A3A}">
      <dsp:nvSpPr>
        <dsp:cNvPr id="0" name=""/>
        <dsp:cNvSpPr/>
      </dsp:nvSpPr>
      <dsp:spPr>
        <a:xfrm>
          <a:off x="5931142" y="3680062"/>
          <a:ext cx="1602178" cy="1041415"/>
        </a:xfrm>
        <a:prstGeom prst="roundRect">
          <a:avLst/>
        </a:prstGeom>
        <a:gradFill rotWithShape="0">
          <a:gsLst>
            <a:gs pos="0">
              <a:schemeClr val="accent2">
                <a:hueOff val="2700796"/>
                <a:satOff val="1000"/>
                <a:lumOff val="3058"/>
                <a:alphaOff val="0"/>
                <a:tint val="43000"/>
                <a:satMod val="165000"/>
              </a:schemeClr>
            </a:gs>
            <a:gs pos="55000">
              <a:schemeClr val="accent2">
                <a:hueOff val="2700796"/>
                <a:satOff val="1000"/>
                <a:lumOff val="3058"/>
                <a:alphaOff val="0"/>
                <a:tint val="83000"/>
                <a:satMod val="155000"/>
              </a:schemeClr>
            </a:gs>
            <a:gs pos="100000">
              <a:schemeClr val="accent2">
                <a:hueOff val="2700796"/>
                <a:satOff val="1000"/>
                <a:lumOff val="3058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14</a:t>
          </a:r>
          <a:endParaRPr lang="ru-RU" sz="4000" b="1" kern="1200" dirty="0"/>
        </a:p>
      </dsp:txBody>
      <dsp:txXfrm>
        <a:off x="5981980" y="3730900"/>
        <a:ext cx="1500502" cy="939739"/>
      </dsp:txXfrm>
    </dsp:sp>
    <dsp:sp modelId="{40FC8E90-762E-43C7-AD81-94F47DDD7226}">
      <dsp:nvSpPr>
        <dsp:cNvPr id="0" name=""/>
        <dsp:cNvSpPr/>
      </dsp:nvSpPr>
      <dsp:spPr>
        <a:xfrm>
          <a:off x="2156251" y="522379"/>
          <a:ext cx="4904520" cy="4904520"/>
        </a:xfrm>
        <a:custGeom>
          <a:avLst/>
          <a:gdLst/>
          <a:ahLst/>
          <a:cxnLst/>
          <a:rect l="0" t="0" r="0" b="0"/>
          <a:pathLst>
            <a:path>
              <a:moveTo>
                <a:pt x="4165617" y="4206680"/>
              </a:moveTo>
              <a:arcTo wR="2452260" hR="2452260" stAng="2740706" swAng="1500095"/>
            </a:path>
          </a:pathLst>
        </a:custGeom>
        <a:noFill/>
        <a:ln w="9525" cap="flat" cmpd="sng" algn="ctr">
          <a:solidFill>
            <a:schemeClr val="accent2">
              <a:hueOff val="2700796"/>
              <a:satOff val="1000"/>
              <a:lumOff val="3058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2BC32-6107-466D-BF1B-6B62A329582E}">
      <dsp:nvSpPr>
        <dsp:cNvPr id="0" name=""/>
        <dsp:cNvSpPr/>
      </dsp:nvSpPr>
      <dsp:spPr>
        <a:xfrm>
          <a:off x="3807422" y="4906192"/>
          <a:ext cx="1602178" cy="1041415"/>
        </a:xfrm>
        <a:prstGeom prst="roundRect">
          <a:avLst/>
        </a:prstGeom>
        <a:gradFill rotWithShape="0">
          <a:gsLst>
            <a:gs pos="0">
              <a:schemeClr val="accent2">
                <a:hueOff val="4051194"/>
                <a:satOff val="1501"/>
                <a:lumOff val="4588"/>
                <a:alphaOff val="0"/>
                <a:tint val="43000"/>
                <a:satMod val="165000"/>
              </a:schemeClr>
            </a:gs>
            <a:gs pos="55000">
              <a:schemeClr val="accent2">
                <a:hueOff val="4051194"/>
                <a:satOff val="1501"/>
                <a:lumOff val="4588"/>
                <a:alphaOff val="0"/>
                <a:tint val="83000"/>
                <a:satMod val="155000"/>
              </a:schemeClr>
            </a:gs>
            <a:gs pos="100000">
              <a:schemeClr val="accent2">
                <a:hueOff val="4051194"/>
                <a:satOff val="1501"/>
                <a:lumOff val="4588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1050000000</a:t>
          </a:r>
          <a:endParaRPr lang="ru-RU" sz="2400" kern="1200" dirty="0"/>
        </a:p>
      </dsp:txBody>
      <dsp:txXfrm>
        <a:off x="3858260" y="4957030"/>
        <a:ext cx="1500502" cy="939739"/>
      </dsp:txXfrm>
    </dsp:sp>
    <dsp:sp modelId="{9674CE41-5DDD-4F16-B325-6BA9268A32B7}">
      <dsp:nvSpPr>
        <dsp:cNvPr id="0" name=""/>
        <dsp:cNvSpPr/>
      </dsp:nvSpPr>
      <dsp:spPr>
        <a:xfrm>
          <a:off x="2156251" y="522379"/>
          <a:ext cx="4904520" cy="4904520"/>
        </a:xfrm>
        <a:custGeom>
          <a:avLst/>
          <a:gdLst/>
          <a:ahLst/>
          <a:cxnLst/>
          <a:rect l="0" t="0" r="0" b="0"/>
          <a:pathLst>
            <a:path>
              <a:moveTo>
                <a:pt x="1640945" y="4766423"/>
              </a:moveTo>
              <a:arcTo wR="2452260" hR="2452260" stAng="6559199" swAng="1500095"/>
            </a:path>
          </a:pathLst>
        </a:custGeom>
        <a:noFill/>
        <a:ln w="9525" cap="flat" cmpd="sng" algn="ctr">
          <a:solidFill>
            <a:schemeClr val="accent2">
              <a:hueOff val="4051194"/>
              <a:satOff val="1501"/>
              <a:lumOff val="4588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7AC29E-2B64-4584-84CC-865562B40EB3}">
      <dsp:nvSpPr>
        <dsp:cNvPr id="0" name=""/>
        <dsp:cNvSpPr/>
      </dsp:nvSpPr>
      <dsp:spPr>
        <a:xfrm>
          <a:off x="1683703" y="3680062"/>
          <a:ext cx="1602178" cy="1041415"/>
        </a:xfrm>
        <a:prstGeom prst="roundRect">
          <a:avLst/>
        </a:prstGeom>
        <a:gradFill rotWithShape="0">
          <a:gsLst>
            <a:gs pos="0">
              <a:schemeClr val="accent2">
                <a:hueOff val="5401592"/>
                <a:satOff val="2001"/>
                <a:lumOff val="6117"/>
                <a:alphaOff val="0"/>
                <a:tint val="43000"/>
                <a:satMod val="165000"/>
              </a:schemeClr>
            </a:gs>
            <a:gs pos="55000">
              <a:schemeClr val="accent2">
                <a:hueOff val="5401592"/>
                <a:satOff val="2001"/>
                <a:lumOff val="6117"/>
                <a:alphaOff val="0"/>
                <a:tint val="83000"/>
                <a:satMod val="155000"/>
              </a:schemeClr>
            </a:gs>
            <a:gs pos="100000">
              <a:schemeClr val="accent2">
                <a:hueOff val="5401592"/>
                <a:satOff val="2001"/>
                <a:lumOff val="6117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74000000</a:t>
          </a:r>
          <a:endParaRPr lang="ru-RU" sz="2800" kern="1200" dirty="0"/>
        </a:p>
      </dsp:txBody>
      <dsp:txXfrm>
        <a:off x="1734541" y="3730900"/>
        <a:ext cx="1500502" cy="939739"/>
      </dsp:txXfrm>
    </dsp:sp>
    <dsp:sp modelId="{323DEACA-C5FA-4B16-B7A8-2F44627B5457}">
      <dsp:nvSpPr>
        <dsp:cNvPr id="0" name=""/>
        <dsp:cNvSpPr/>
      </dsp:nvSpPr>
      <dsp:spPr>
        <a:xfrm>
          <a:off x="2156251" y="522379"/>
          <a:ext cx="4904520" cy="4904520"/>
        </a:xfrm>
        <a:custGeom>
          <a:avLst/>
          <a:gdLst/>
          <a:ahLst/>
          <a:cxnLst/>
          <a:rect l="0" t="0" r="0" b="0"/>
          <a:pathLst>
            <a:path>
              <a:moveTo>
                <a:pt x="99632" y="3144158"/>
              </a:moveTo>
              <a:arcTo wR="2452260" hR="2452260" stAng="9816696" swAng="1966608"/>
            </a:path>
          </a:pathLst>
        </a:custGeom>
        <a:noFill/>
        <a:ln w="9525" cap="flat" cmpd="sng" algn="ctr">
          <a:solidFill>
            <a:schemeClr val="accent2">
              <a:hueOff val="5401592"/>
              <a:satOff val="2001"/>
              <a:lumOff val="6117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F910A1-11AF-4171-904C-5B49A35A9773}">
      <dsp:nvSpPr>
        <dsp:cNvPr id="0" name=""/>
        <dsp:cNvSpPr/>
      </dsp:nvSpPr>
      <dsp:spPr>
        <a:xfrm>
          <a:off x="1683703" y="1227801"/>
          <a:ext cx="1602178" cy="1041415"/>
        </a:xfrm>
        <a:prstGeom prst="roundRect">
          <a:avLst/>
        </a:prstGeom>
        <a:gradFill rotWithShape="0">
          <a:gsLst>
            <a:gs pos="0">
              <a:schemeClr val="accent2">
                <a:hueOff val="6751989"/>
                <a:satOff val="2501"/>
                <a:lumOff val="7646"/>
                <a:alphaOff val="0"/>
                <a:tint val="43000"/>
                <a:satMod val="165000"/>
              </a:schemeClr>
            </a:gs>
            <a:gs pos="55000">
              <a:schemeClr val="accent2">
                <a:hueOff val="6751989"/>
                <a:satOff val="2501"/>
                <a:lumOff val="7646"/>
                <a:alphaOff val="0"/>
                <a:tint val="83000"/>
                <a:satMod val="155000"/>
              </a:schemeClr>
            </a:gs>
            <a:gs pos="100000">
              <a:schemeClr val="accent2">
                <a:hueOff val="6751989"/>
                <a:satOff val="2501"/>
                <a:lumOff val="7646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10000000</a:t>
          </a:r>
          <a:endParaRPr lang="ru-RU" sz="2800" kern="1200" dirty="0"/>
        </a:p>
      </dsp:txBody>
      <dsp:txXfrm>
        <a:off x="1734541" y="1278639"/>
        <a:ext cx="1500502" cy="939739"/>
      </dsp:txXfrm>
    </dsp:sp>
    <dsp:sp modelId="{FAF44DAA-E239-4951-8E1C-98D205B1C0BC}">
      <dsp:nvSpPr>
        <dsp:cNvPr id="0" name=""/>
        <dsp:cNvSpPr/>
      </dsp:nvSpPr>
      <dsp:spPr>
        <a:xfrm>
          <a:off x="2156251" y="522379"/>
          <a:ext cx="4904520" cy="4904520"/>
        </a:xfrm>
        <a:custGeom>
          <a:avLst/>
          <a:gdLst/>
          <a:ahLst/>
          <a:cxnLst/>
          <a:rect l="0" t="0" r="0" b="0"/>
          <a:pathLst>
            <a:path>
              <a:moveTo>
                <a:pt x="738903" y="697840"/>
              </a:moveTo>
              <a:arcTo wR="2452260" hR="2452260" stAng="13540706" swAng="1500095"/>
            </a:path>
          </a:pathLst>
        </a:custGeom>
        <a:noFill/>
        <a:ln w="9525" cap="flat" cmpd="sng" algn="ctr">
          <a:solidFill>
            <a:schemeClr val="accent2">
              <a:hueOff val="6751989"/>
              <a:satOff val="2501"/>
              <a:lumOff val="7646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C1A028D-E588-4037-8E79-576DB2C71088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BEC653D-8E67-44DF-BD2A-BC61D71177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028D-E588-4037-8E79-576DB2C71088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C653D-8E67-44DF-BD2A-BC61D71177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028D-E588-4037-8E79-576DB2C71088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C653D-8E67-44DF-BD2A-BC61D71177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028D-E588-4037-8E79-576DB2C71088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C653D-8E67-44DF-BD2A-BC61D71177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028D-E588-4037-8E79-576DB2C71088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C653D-8E67-44DF-BD2A-BC61D71177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028D-E588-4037-8E79-576DB2C71088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C653D-8E67-44DF-BD2A-BC61D71177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C1A028D-E588-4037-8E79-576DB2C71088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BEC653D-8E67-44DF-BD2A-BC61D71177F1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C1A028D-E588-4037-8E79-576DB2C71088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BEC653D-8E67-44DF-BD2A-BC61D71177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028D-E588-4037-8E79-576DB2C71088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C653D-8E67-44DF-BD2A-BC61D71177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028D-E588-4037-8E79-576DB2C71088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C653D-8E67-44DF-BD2A-BC61D71177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028D-E588-4037-8E79-576DB2C71088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C653D-8E67-44DF-BD2A-BC61D71177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C1A028D-E588-4037-8E79-576DB2C71088}" type="datetimeFigureOut">
              <a:rPr lang="ru-RU" smtClean="0"/>
              <a:t>24.02.2017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BEC653D-8E67-44DF-BD2A-BC61D71177F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77002"/>
            <a:ext cx="9252520" cy="693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780928"/>
            <a:ext cx="8458200" cy="1470025"/>
          </a:xfrm>
        </p:spPr>
        <p:txBody>
          <a:bodyPr>
            <a:noAutofit/>
          </a:bodyPr>
          <a:lstStyle/>
          <a:p>
            <a:pPr algn="ctr"/>
            <a:r>
              <a:rPr lang="ru-RU" sz="7200" b="1" i="1" dirty="0" smtClean="0">
                <a:solidFill>
                  <a:srgbClr val="FF0000"/>
                </a:solidFill>
              </a:rPr>
              <a:t>ПЕРВАЯ МИРОВАЯ ВОЙНА. </a:t>
            </a:r>
            <a:r>
              <a:rPr lang="ru-RU" sz="6000" b="1" i="1" dirty="0" smtClean="0">
                <a:solidFill>
                  <a:srgbClr val="FF0000"/>
                </a:solidFill>
              </a:rPr>
              <a:t/>
            </a:r>
            <a:br>
              <a:rPr lang="ru-RU" sz="6000" b="1" i="1" dirty="0" smtClean="0">
                <a:solidFill>
                  <a:srgbClr val="FF0000"/>
                </a:solidFill>
              </a:rPr>
            </a:br>
            <a:r>
              <a:rPr lang="ru-RU" sz="6000" b="1" i="1" dirty="0" smtClean="0">
                <a:solidFill>
                  <a:srgbClr val="FF0000"/>
                </a:solidFill>
              </a:rPr>
              <a:t>ВЗГЛЯД СКВОЗЬ ВРЕМЯ.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7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«ЗНАТОКИ ИСТОРИИ»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556792"/>
            <a:ext cx="7704856" cy="1080120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i="1" dirty="0" smtClean="0">
                <a:latin typeface="Times New Roman"/>
                <a:ea typeface="Times New Roman"/>
                <a:cs typeface="Times New Roman"/>
              </a:rPr>
              <a:t>Советское </a:t>
            </a:r>
            <a:r>
              <a:rPr lang="ru-RU" sz="4000" i="1" dirty="0">
                <a:latin typeface="Times New Roman"/>
                <a:ea typeface="Times New Roman"/>
                <a:cs typeface="Times New Roman"/>
              </a:rPr>
              <a:t>правительство заключило Брестский мир с </a:t>
            </a:r>
            <a:r>
              <a:rPr lang="ru-RU" sz="4000" i="1" dirty="0" smtClean="0">
                <a:latin typeface="Times New Roman"/>
                <a:ea typeface="Times New Roman"/>
                <a:cs typeface="Times New Roman"/>
              </a:rPr>
              <a:t>Германией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1" y="4437112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3 марта 1918г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68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784976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/>
              <a:t>«</a:t>
            </a:r>
            <a:r>
              <a:rPr lang="ru-RU" b="1" i="1" dirty="0" smtClean="0"/>
              <a:t>ИДЕНТИФИКАЦИЯ»</a:t>
            </a:r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5334" y="2780928"/>
            <a:ext cx="2236828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АВСТРО - ВЕНГРИЯ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51301" y="1311183"/>
            <a:ext cx="2232248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ГЕРМАНИЯ</a:t>
            </a:r>
            <a:endParaRPr lang="ru-RU" sz="2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33286" y="2780928"/>
            <a:ext cx="2232248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ИТАЛИЯ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1351" y="4725144"/>
            <a:ext cx="2231179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ТУРЦИЯ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63887" y="5661248"/>
            <a:ext cx="2223329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ФРАНЦИЯ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618114" y="4725144"/>
            <a:ext cx="2232248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ВЕЛИКОБРИТАНИЯ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88604" y="1311183"/>
            <a:ext cx="2233558" cy="9367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РОССИЯ</a:t>
            </a:r>
            <a:endParaRPr lang="ru-RU" sz="3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95430" y="1441166"/>
            <a:ext cx="2223329" cy="13397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АНТАНТА</a:t>
            </a:r>
            <a:endParaRPr lang="ru-RU" sz="3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563887" y="3573016"/>
            <a:ext cx="2187324" cy="13397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ТРОЙСТВЕННЫЙ СОЮЗ</a:t>
            </a:r>
            <a:endParaRPr lang="ru-RU" dirty="0"/>
          </a:p>
        </p:txBody>
      </p:sp>
      <p:cxnSp>
        <p:nvCxnSpPr>
          <p:cNvPr id="4" name="Прямая со стрелкой 3"/>
          <p:cNvCxnSpPr>
            <a:stCxn id="15" idx="1"/>
            <a:endCxn id="12" idx="3"/>
          </p:cNvCxnSpPr>
          <p:nvPr/>
        </p:nvCxnSpPr>
        <p:spPr>
          <a:xfrm flipH="1" flipV="1">
            <a:off x="2622162" y="1779563"/>
            <a:ext cx="973268" cy="33148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15" idx="3"/>
            <a:endCxn id="11" idx="1"/>
          </p:cNvCxnSpPr>
          <p:nvPr/>
        </p:nvCxnSpPr>
        <p:spPr>
          <a:xfrm>
            <a:off x="5818759" y="2111047"/>
            <a:ext cx="799355" cy="3082149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5" idx="3"/>
            <a:endCxn id="8" idx="0"/>
          </p:cNvCxnSpPr>
          <p:nvPr/>
        </p:nvCxnSpPr>
        <p:spPr>
          <a:xfrm>
            <a:off x="5818759" y="2111047"/>
            <a:ext cx="1830651" cy="669881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>
            <a:stCxn id="15" idx="2"/>
            <a:endCxn id="10" idx="1"/>
          </p:cNvCxnSpPr>
          <p:nvPr/>
        </p:nvCxnSpPr>
        <p:spPr>
          <a:xfrm rot="5400000">
            <a:off x="2461305" y="3883510"/>
            <a:ext cx="3348372" cy="1143208"/>
          </a:xfrm>
          <a:prstGeom prst="bentConnector4">
            <a:avLst>
              <a:gd name="adj1" fmla="val 14072"/>
              <a:gd name="adj2" fmla="val 154617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6" idx="1"/>
            <a:endCxn id="6" idx="3"/>
          </p:cNvCxnSpPr>
          <p:nvPr/>
        </p:nvCxnSpPr>
        <p:spPr>
          <a:xfrm flipH="1" flipV="1">
            <a:off x="2622162" y="3248980"/>
            <a:ext cx="941725" cy="9939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6" idx="0"/>
            <a:endCxn id="7" idx="2"/>
          </p:cNvCxnSpPr>
          <p:nvPr/>
        </p:nvCxnSpPr>
        <p:spPr>
          <a:xfrm flipV="1">
            <a:off x="4657549" y="2247287"/>
            <a:ext cx="3009876" cy="132572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16" idx="1"/>
            <a:endCxn id="9" idx="0"/>
          </p:cNvCxnSpPr>
          <p:nvPr/>
        </p:nvCxnSpPr>
        <p:spPr>
          <a:xfrm flipH="1">
            <a:off x="1496941" y="4242897"/>
            <a:ext cx="2066946" cy="4822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16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720080"/>
          </a:xfrm>
        </p:spPr>
        <p:txBody>
          <a:bodyPr/>
          <a:lstStyle/>
          <a:p>
            <a:pPr algn="ctr"/>
            <a:r>
              <a:rPr lang="ru-RU" b="1" i="1" dirty="0" smtClean="0"/>
              <a:t>«ИСТОРИЧЕСКИЙ БОЙ»</a:t>
            </a:r>
            <a:endParaRPr lang="ru-RU" b="1" i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7504" y="2143809"/>
            <a:ext cx="3168352" cy="4453543"/>
          </a:xfrm>
        </p:spPr>
        <p:txBody>
          <a:bodyPr/>
          <a:lstStyle/>
          <a:p>
            <a:pPr marL="0" indent="0" algn="just">
              <a:lnSpc>
                <a:spcPct val="200000"/>
              </a:lnSpc>
              <a:spcAft>
                <a:spcPts val="0"/>
              </a:spcAft>
              <a:buNone/>
            </a:pPr>
            <a:r>
              <a:rPr lang="ru-RU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Франция</a:t>
            </a:r>
          </a:p>
          <a:p>
            <a:pPr marL="0" indent="0" algn="just">
              <a:lnSpc>
                <a:spcPct val="200000"/>
              </a:lnSpc>
              <a:spcAft>
                <a:spcPts val="0"/>
              </a:spcAft>
              <a:buNone/>
            </a:pPr>
            <a:r>
              <a:rPr lang="ru-RU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Великобритания</a:t>
            </a:r>
          </a:p>
          <a:p>
            <a:pPr marL="0" indent="0" algn="just">
              <a:lnSpc>
                <a:spcPct val="200000"/>
              </a:lnSpc>
              <a:spcAft>
                <a:spcPts val="0"/>
              </a:spcAft>
              <a:buNone/>
            </a:pPr>
            <a:r>
              <a:rPr lang="ru-RU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Германия</a:t>
            </a:r>
          </a:p>
          <a:p>
            <a:pPr marL="0" indent="0" algn="just">
              <a:lnSpc>
                <a:spcPct val="200000"/>
              </a:lnSpc>
              <a:spcAft>
                <a:spcPts val="0"/>
              </a:spcAft>
              <a:buNone/>
            </a:pPr>
            <a:r>
              <a:rPr lang="ru-RU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Россия</a:t>
            </a:r>
            <a:endParaRPr lang="ru-RU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02013"/>
            <a:ext cx="9143999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Установите соответствие между странами и целями, которые они преследовали в Первой мировой войне: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03849" y="2227993"/>
            <a:ext cx="5616624" cy="3736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А) Возврат </a:t>
            </a:r>
            <a:r>
              <a:rPr lang="ru-RU" sz="26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Эльзаса и Лотарингии</a:t>
            </a:r>
            <a:endParaRPr lang="ru-RU" sz="26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Б) Захват </a:t>
            </a:r>
            <a:r>
              <a:rPr lang="ru-RU" sz="26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колоний западноевропейских стран</a:t>
            </a:r>
            <a:endParaRPr lang="ru-RU" sz="26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В) Отторжение </a:t>
            </a:r>
            <a:r>
              <a:rPr lang="ru-RU" sz="26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Прибалтики от России</a:t>
            </a:r>
            <a:endParaRPr lang="ru-RU" sz="26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Г) Сохранение </a:t>
            </a:r>
            <a:r>
              <a:rPr lang="ru-RU" sz="26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господства на море </a:t>
            </a:r>
            <a:endParaRPr lang="ru-RU" sz="26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Д) Сохранение </a:t>
            </a:r>
            <a:r>
              <a:rPr lang="ru-RU" sz="26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своих колоний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Е) Овладение </a:t>
            </a:r>
            <a:r>
              <a:rPr lang="ru-RU" sz="26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Босфором и Дарданеллами</a:t>
            </a:r>
            <a:endParaRPr lang="ru-RU" sz="26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5964465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1 </a:t>
            </a:r>
            <a:r>
              <a:rPr lang="ru-RU" sz="3200" dirty="0" smtClean="0">
                <a:solidFill>
                  <a:srgbClr val="FF0000"/>
                </a:solidFill>
              </a:rPr>
              <a:t>– А,Д</a:t>
            </a:r>
            <a:r>
              <a:rPr lang="ru-RU" sz="3200" dirty="0">
                <a:solidFill>
                  <a:srgbClr val="FF0000"/>
                </a:solidFill>
              </a:rPr>
              <a:t>; 2 - Г,Д; 3 </a:t>
            </a:r>
            <a:r>
              <a:rPr lang="ru-RU" sz="3200" dirty="0" smtClean="0">
                <a:solidFill>
                  <a:srgbClr val="FF0000"/>
                </a:solidFill>
              </a:rPr>
              <a:t>– Б,В</a:t>
            </a:r>
            <a:r>
              <a:rPr lang="ru-RU" sz="3200" dirty="0">
                <a:solidFill>
                  <a:srgbClr val="FF0000"/>
                </a:solidFill>
              </a:rPr>
              <a:t>; 4 – Е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04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rgbClr val="424456"/>
                </a:solidFill>
              </a:rPr>
              <a:t>«ЭРУДИТ»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568106"/>
              </p:ext>
            </p:extLst>
          </p:nvPr>
        </p:nvGraphicFramePr>
        <p:xfrm>
          <a:off x="395536" y="1340768"/>
          <a:ext cx="8496945" cy="532858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72371"/>
                <a:gridCol w="772371"/>
                <a:gridCol w="772371"/>
                <a:gridCol w="772371"/>
                <a:gridCol w="772371"/>
                <a:gridCol w="772371"/>
                <a:gridCol w="772371"/>
                <a:gridCol w="772371"/>
                <a:gridCol w="772371"/>
                <a:gridCol w="772371"/>
                <a:gridCol w="773235"/>
              </a:tblGrid>
              <a:tr h="4844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</a:rPr>
                        <a:t>К</a:t>
                      </a:r>
                      <a:endParaRPr lang="ru-RU" sz="20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</a:rPr>
                        <a:t>О</a:t>
                      </a:r>
                      <a:endParaRPr lang="ru-RU" sz="20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</a:rPr>
                        <a:t>Н</a:t>
                      </a:r>
                      <a:endParaRPr lang="ru-RU" sz="20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</a:rPr>
                        <a:t>Т</a:t>
                      </a:r>
                      <a:endParaRPr lang="ru-RU" sz="20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</a:rPr>
                        <a:t>Р</a:t>
                      </a:r>
                      <a:endParaRPr lang="ru-RU" sz="20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</a:rPr>
                        <a:t>И</a:t>
                      </a:r>
                      <a:endParaRPr lang="ru-RU" sz="20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</a:rPr>
                        <a:t>Б</a:t>
                      </a:r>
                      <a:endParaRPr lang="ru-RU" sz="20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</a:rPr>
                        <a:t>У</a:t>
                      </a:r>
                      <a:endParaRPr lang="ru-RU" sz="20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</a:rPr>
                        <a:t>Ц</a:t>
                      </a:r>
                      <a:endParaRPr lang="ru-RU" sz="20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</a:rPr>
                        <a:t>И</a:t>
                      </a:r>
                      <a:endParaRPr lang="ru-RU" sz="20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</a:rPr>
                        <a:t>Я</a:t>
                      </a:r>
                      <a:endParaRPr lang="ru-RU" sz="20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44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А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</a:rPr>
                        <a:t>О</a:t>
                      </a:r>
                      <a:endParaRPr lang="ru-RU" sz="20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</a:rPr>
                        <a:t>Б</a:t>
                      </a:r>
                      <a:endParaRPr lang="ru-RU" sz="20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</a:rPr>
                        <a:t>А</a:t>
                      </a:r>
                      <a:endParaRPr lang="ru-RU" sz="20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Э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Л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Ь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З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А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С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Ф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44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П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И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</a:rPr>
                        <a:t>Н</a:t>
                      </a:r>
                      <a:endParaRPr lang="ru-RU" sz="20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</a:rPr>
                        <a:t>П</a:t>
                      </a:r>
                      <a:endParaRPr lang="ru-RU" sz="20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Р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О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Р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Ы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В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А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Д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44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И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Л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У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</a:rPr>
                        <a:t>Ф</a:t>
                      </a:r>
                      <a:endParaRPr lang="ru-RU" sz="20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</a:rPr>
                        <a:t>В</a:t>
                      </a:r>
                      <a:endParaRPr lang="ru-RU" sz="20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С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У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Й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Х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Р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О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44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Т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А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Н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Н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Е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</a:rPr>
                        <a:t>К</a:t>
                      </a:r>
                      <a:endParaRPr lang="ru-RU" sz="20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С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И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Я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А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Г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44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У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Н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С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О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Р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Р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</a:rPr>
                        <a:t>Д</a:t>
                      </a:r>
                      <a:endParaRPr lang="ru-RU" sz="20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</a:rPr>
                        <a:t>Б</a:t>
                      </a:r>
                      <a:endParaRPr lang="ru-RU" sz="20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Т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Е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О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44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Л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Т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О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Б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Д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А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Е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</a:rPr>
                        <a:t>М</a:t>
                      </a:r>
                      <a:endParaRPr lang="ru-RU" sz="20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</a:rPr>
                        <a:t>Ы</a:t>
                      </a:r>
                      <a:endParaRPr lang="ru-RU" sz="20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В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В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44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Я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А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Ю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И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Е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К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Ж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Н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</a:rPr>
                        <a:t>М</a:t>
                      </a:r>
                      <a:endParaRPr lang="ru-RU" sz="20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О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О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44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Ц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Н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З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Е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Н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С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Я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А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</a:rPr>
                        <a:t>Ц</a:t>
                      </a:r>
                      <a:endParaRPr lang="ru-RU" sz="20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</a:rPr>
                        <a:t>З</a:t>
                      </a:r>
                      <a:endParaRPr lang="ru-RU" sz="20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Р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44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И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Т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Е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Б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Л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И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Ц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К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Р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</a:rPr>
                        <a:t>И</a:t>
                      </a:r>
                      <a:endParaRPr lang="ru-RU" sz="20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</a:rPr>
                        <a:t>Г</a:t>
                      </a:r>
                      <a:endParaRPr lang="ru-RU" sz="20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44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Я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А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Р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Т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И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Л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Л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Е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Р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</a:rPr>
                        <a:t>И</a:t>
                      </a:r>
                      <a:endParaRPr lang="ru-RU" sz="20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</a:rPr>
                        <a:t>Я</a:t>
                      </a:r>
                      <a:endParaRPr lang="ru-RU" sz="20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563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ЛЕНТА ВРЕМЕНИ</a:t>
            </a:r>
            <a:endParaRPr lang="ru-RU" b="1" i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4986405"/>
              </p:ext>
            </p:extLst>
          </p:nvPr>
        </p:nvGraphicFramePr>
        <p:xfrm>
          <a:off x="0" y="1196752"/>
          <a:ext cx="9036496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9512" y="2852936"/>
            <a:ext cx="44644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 smtClean="0">
                <a:effectLst/>
                <a:latin typeface="Times New Roman"/>
                <a:ea typeface="Times New Roman"/>
                <a:cs typeface="Times New Roman"/>
              </a:rPr>
              <a:t>1.Брусиловский прорыв.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dirty="0" smtClean="0">
                <a:effectLst/>
                <a:latin typeface="Times New Roman"/>
                <a:ea typeface="Times New Roman"/>
                <a:cs typeface="Times New Roman"/>
              </a:rPr>
              <a:t>2.Наступление русских войск в Восточной Пруссии.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dirty="0" smtClean="0">
                <a:effectLst/>
                <a:latin typeface="Times New Roman"/>
                <a:ea typeface="Times New Roman"/>
                <a:cs typeface="Times New Roman"/>
              </a:rPr>
              <a:t>3.Сражение под Верденом.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dirty="0" smtClean="0">
                <a:effectLst/>
                <a:latin typeface="Times New Roman"/>
                <a:ea typeface="Times New Roman"/>
                <a:cs typeface="Times New Roman"/>
              </a:rPr>
              <a:t>4.Сражение на реке Марна.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dirty="0" smtClean="0">
                <a:effectLst/>
                <a:latin typeface="Times New Roman"/>
                <a:ea typeface="Times New Roman"/>
                <a:cs typeface="Times New Roman"/>
              </a:rPr>
              <a:t>5.Убийство наследника австро-венгерского престола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56898" y="2879545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 smtClean="0">
                <a:effectLst/>
                <a:latin typeface="Times New Roman"/>
                <a:ea typeface="Times New Roman"/>
                <a:cs typeface="Times New Roman"/>
              </a:rPr>
              <a:t>6.Выход  Италии из войны.</a:t>
            </a:r>
            <a:endParaRPr lang="ru-RU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dirty="0" smtClean="0">
                <a:effectLst/>
                <a:latin typeface="Times New Roman"/>
                <a:ea typeface="Times New Roman"/>
                <a:cs typeface="Times New Roman"/>
              </a:rPr>
              <a:t>7.Компьенский мирный договор.</a:t>
            </a:r>
          </a:p>
          <a:p>
            <a:pPr>
              <a:spcAft>
                <a:spcPts val="0"/>
              </a:spcAft>
            </a:pPr>
            <a:r>
              <a:rPr lang="ru-RU" sz="2800" dirty="0" smtClean="0">
                <a:effectLst/>
                <a:latin typeface="Times New Roman"/>
                <a:ea typeface="Times New Roman"/>
                <a:cs typeface="Times New Roman"/>
              </a:rPr>
              <a:t>8.Брестский мир.</a:t>
            </a:r>
            <a:endParaRPr lang="ru-RU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dirty="0" smtClean="0">
                <a:effectLst/>
                <a:latin typeface="Times New Roman"/>
                <a:ea typeface="Times New Roman"/>
                <a:cs typeface="Times New Roman"/>
              </a:rPr>
              <a:t>9.Вступление США в войну.</a:t>
            </a:r>
            <a:endParaRPr lang="ru-RU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dirty="0" smtClean="0">
                <a:effectLst/>
                <a:latin typeface="Times New Roman"/>
                <a:ea typeface="Times New Roman"/>
                <a:cs typeface="Times New Roman"/>
              </a:rPr>
              <a:t>10.Германия впервые применила отравляющие газы.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6092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04DA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04DA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04DA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04DA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04DA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04DA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4652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4652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4652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4652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460"/>
            <a:ext cx="9608141" cy="7105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269" y="116632"/>
            <a:ext cx="8229600" cy="581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ВОЙНА В ЦИФРАХ</a:t>
            </a:r>
            <a:endParaRPr lang="ru-RU" b="1" i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31339104"/>
              </p:ext>
            </p:extLst>
          </p:nvPr>
        </p:nvGraphicFramePr>
        <p:xfrm>
          <a:off x="179512" y="908720"/>
          <a:ext cx="9217024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474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81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ЛИЦА ВОЙНЫ</a:t>
            </a:r>
            <a:endParaRPr lang="ru-RU" b="1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1236"/>
            <a:ext cx="2808312" cy="405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5" y="157963"/>
            <a:ext cx="2187724" cy="3631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66845"/>
            <a:ext cx="2655937" cy="3676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2650682" cy="3342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0" y="3431375"/>
            <a:ext cx="2431288" cy="3426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130406"/>
            <a:ext cx="2448272" cy="3720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17343"/>
            <a:ext cx="2512264" cy="3652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0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КРОССВОРД</a:t>
            </a:r>
            <a:endParaRPr lang="ru-RU" b="1" i="1" dirty="0"/>
          </a:p>
        </p:txBody>
      </p:sp>
      <p:pic>
        <p:nvPicPr>
          <p:cNvPr id="4" name="Объект 3" descr="http://festival.1september.ru/articles/518193/img2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200800" cy="56599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649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КРОССВОРД</a:t>
            </a:r>
            <a:endParaRPr lang="ru-RU" b="1" i="1" dirty="0"/>
          </a:p>
        </p:txBody>
      </p:sp>
      <p:pic>
        <p:nvPicPr>
          <p:cNvPr id="4" name="Объект 3" descr="http://festival.1september.ru/articles/518193/img2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189196"/>
            <a:ext cx="7344816" cy="57319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508104" y="1291187"/>
            <a:ext cx="6480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04" y="1712257"/>
            <a:ext cx="6480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42286" y="2113692"/>
            <a:ext cx="59985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2636912"/>
            <a:ext cx="46821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3131293"/>
            <a:ext cx="59985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61" y="1752746"/>
            <a:ext cx="5760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033" y="1689083"/>
            <a:ext cx="648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6058" y="1696898"/>
            <a:ext cx="552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76255" y="1696898"/>
            <a:ext cx="579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456225" y="1712257"/>
            <a:ext cx="572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60033" y="2113692"/>
            <a:ext cx="504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62928" y="2110936"/>
            <a:ext cx="1852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     Н    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35897" y="263705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46037" y="3131293"/>
            <a:ext cx="2387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А    Л    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62212" y="3160132"/>
            <a:ext cx="1132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   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16183" y="3563534"/>
            <a:ext cx="543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63689" y="4086754"/>
            <a:ext cx="4964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Р    У     С    И    Л    О    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3609" y="4509120"/>
            <a:ext cx="3709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О    С     Ф    О    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19671" y="5445224"/>
            <a:ext cx="4488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И    К     О    Л    А   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1419" y="5877272"/>
            <a:ext cx="4312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И     Т    О    В     С    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95168" y="5015008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76931" y="5007640"/>
            <a:ext cx="187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41869" y="639202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90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268760"/>
            <a:ext cx="8928992" cy="1066800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smtClean="0"/>
              <a:t>СПАСИБО ЗА </a:t>
            </a:r>
            <a:r>
              <a:rPr lang="ru-RU" sz="6000" b="1" i="1" dirty="0" smtClean="0"/>
              <a:t>РАБОТУ!</a:t>
            </a:r>
            <a:endParaRPr lang="ru-RU" sz="6000" b="1" i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52373"/>
            <a:ext cx="5303912" cy="385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805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6" y="-179965"/>
            <a:ext cx="9146626" cy="7037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0297" y="-13710"/>
            <a:ext cx="5407674" cy="1323468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31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Стихотворение С. Городецкого «Подвиг войны» (1914 г.)</a:t>
            </a:r>
            <a:r>
              <a:rPr lang="ru-RU" sz="3600" b="1" i="1" dirty="0">
                <a:latin typeface="Calibri"/>
                <a:ea typeface="Calibri"/>
                <a:cs typeface="Times New Roman"/>
              </a:rPr>
              <a:t/>
            </a:r>
            <a:br>
              <a:rPr lang="ru-RU" sz="3600" b="1" i="1" dirty="0">
                <a:latin typeface="Calibri"/>
                <a:ea typeface="Calibri"/>
                <a:cs typeface="Times New Roman"/>
              </a:rPr>
            </a:b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42749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«ЗНАТОКИ ИСТОРИИ»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556792"/>
            <a:ext cx="7560840" cy="4608512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i="1" dirty="0">
                <a:latin typeface="Times New Roman"/>
                <a:ea typeface="Times New Roman"/>
                <a:cs typeface="Times New Roman"/>
              </a:rPr>
              <a:t>Назовите дату начала и окончания  I мировой </a:t>
            </a:r>
            <a:r>
              <a:rPr lang="ru-RU" sz="4000" i="1" dirty="0" smtClean="0">
                <a:latin typeface="Times New Roman"/>
                <a:ea typeface="Times New Roman"/>
                <a:cs typeface="Times New Roman"/>
              </a:rPr>
              <a:t>войны</a:t>
            </a:r>
            <a:endParaRPr lang="ru-RU" sz="4000" i="1" dirty="0" smtClean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4437112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14 августа 1914-11 ноября 1918 года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82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«ЗНАТОКИ ИСТОРИИ»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556792"/>
            <a:ext cx="7920880" cy="1440160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i="1" dirty="0" smtClean="0">
                <a:latin typeface="Times New Roman"/>
                <a:ea typeface="Times New Roman"/>
                <a:cs typeface="Times New Roman"/>
              </a:rPr>
              <a:t>План </a:t>
            </a:r>
            <a:r>
              <a:rPr lang="ru-RU" sz="4000" i="1" dirty="0">
                <a:latin typeface="Times New Roman"/>
                <a:ea typeface="Times New Roman"/>
                <a:cs typeface="Times New Roman"/>
              </a:rPr>
              <a:t>Германии по ведению </a:t>
            </a:r>
            <a:r>
              <a:rPr lang="ru-RU" sz="4000" i="1" dirty="0" smtClean="0">
                <a:latin typeface="Times New Roman"/>
                <a:ea typeface="Times New Roman"/>
                <a:cs typeface="Times New Roman"/>
              </a:rPr>
              <a:t>войны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3914127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План </a:t>
            </a:r>
            <a:r>
              <a:rPr lang="ru-RU" sz="3600" dirty="0" err="1">
                <a:solidFill>
                  <a:srgbClr val="FF0000"/>
                </a:solidFill>
              </a:rPr>
              <a:t>Шлиффен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77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«ЗНАТОКИ ИСТОРИИ»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28800"/>
            <a:ext cx="7776864" cy="1152128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i="1" dirty="0" smtClean="0">
                <a:latin typeface="Times New Roman"/>
                <a:ea typeface="Times New Roman"/>
                <a:cs typeface="Times New Roman"/>
              </a:rPr>
              <a:t>Основной </a:t>
            </a:r>
            <a:r>
              <a:rPr lang="ru-RU" sz="4000" i="1" dirty="0">
                <a:latin typeface="Times New Roman"/>
                <a:ea typeface="Times New Roman"/>
                <a:cs typeface="Times New Roman"/>
              </a:rPr>
              <a:t>причиной к началу войны послужило </a:t>
            </a:r>
            <a:endParaRPr lang="ru-RU" sz="4000" i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4149079"/>
            <a:ext cx="66720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убийство Франца Фердинанда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97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«ЗНАТОКИ ИСТОРИИ»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556792"/>
            <a:ext cx="7992888" cy="936104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i="1" dirty="0" smtClean="0">
                <a:latin typeface="Times New Roman"/>
                <a:ea typeface="Times New Roman"/>
                <a:cs typeface="Times New Roman"/>
              </a:rPr>
              <a:t>Германия </a:t>
            </a:r>
            <a:r>
              <a:rPr lang="ru-RU" sz="4000" i="1" dirty="0">
                <a:latin typeface="Times New Roman"/>
                <a:ea typeface="Times New Roman"/>
                <a:cs typeface="Times New Roman"/>
              </a:rPr>
              <a:t>объявила войну </a:t>
            </a:r>
            <a:r>
              <a:rPr lang="ru-RU" sz="4000" i="1" dirty="0" smtClean="0">
                <a:latin typeface="Times New Roman"/>
                <a:ea typeface="Times New Roman"/>
                <a:cs typeface="Times New Roman"/>
              </a:rPr>
              <a:t>России 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08537" y="3890665"/>
            <a:ext cx="35269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1 августа 1914 г.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15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«ЗНАТОКИ ИСТОРИИ»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56792"/>
            <a:ext cx="7776864" cy="1944216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i="1" dirty="0" smtClean="0">
                <a:latin typeface="Times New Roman"/>
                <a:ea typeface="Times New Roman"/>
                <a:cs typeface="Times New Roman"/>
              </a:rPr>
              <a:t>Газовое </a:t>
            </a:r>
            <a:r>
              <a:rPr lang="ru-RU" sz="4000" i="1" dirty="0">
                <a:latin typeface="Times New Roman"/>
                <a:ea typeface="Times New Roman"/>
                <a:cs typeface="Times New Roman"/>
              </a:rPr>
              <a:t>оружие впервые было применено </a:t>
            </a:r>
            <a:endParaRPr lang="ru-RU" sz="4000" i="1" dirty="0">
              <a:latin typeface="Calibri"/>
              <a:ea typeface="Calibri"/>
              <a:cs typeface="Times New Roman"/>
            </a:endParaRPr>
          </a:p>
          <a:p>
            <a:pPr marL="109728" indent="0">
              <a:buNone/>
            </a:pP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4005064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апрель 1915г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4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«ЗНАТОКИ ИСТОРИИ»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556792"/>
            <a:ext cx="7776864" cy="1008112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i="1" dirty="0" smtClean="0">
                <a:latin typeface="Times New Roman"/>
                <a:ea typeface="Times New Roman"/>
                <a:cs typeface="Times New Roman"/>
              </a:rPr>
              <a:t>Брусиловский </a:t>
            </a:r>
            <a:r>
              <a:rPr lang="ru-RU" sz="3600" i="1" dirty="0">
                <a:latin typeface="Times New Roman"/>
                <a:ea typeface="Times New Roman"/>
                <a:cs typeface="Times New Roman"/>
              </a:rPr>
              <a:t>прорыв произошел </a:t>
            </a:r>
            <a:endParaRPr lang="ru-RU" sz="3600" i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2615" y="3789040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в июне 1916г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9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«ЗНАТОКИ ИСТОРИИ»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556792"/>
            <a:ext cx="7704856" cy="792088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i="1" dirty="0" smtClean="0">
                <a:latin typeface="Times New Roman"/>
                <a:ea typeface="Times New Roman"/>
                <a:cs typeface="Times New Roman"/>
              </a:rPr>
              <a:t>Весной </a:t>
            </a:r>
            <a:r>
              <a:rPr lang="ru-RU" sz="4000" i="1" dirty="0">
                <a:latin typeface="Times New Roman"/>
                <a:ea typeface="Times New Roman"/>
                <a:cs typeface="Times New Roman"/>
              </a:rPr>
              <a:t>1915г. к Антанте </a:t>
            </a:r>
            <a:r>
              <a:rPr lang="ru-RU" sz="4000" i="1" dirty="0" smtClean="0">
                <a:latin typeface="Times New Roman"/>
                <a:ea typeface="Times New Roman"/>
                <a:cs typeface="Times New Roman"/>
              </a:rPr>
              <a:t>примкнула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4005064"/>
            <a:ext cx="6264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Италия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18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511</TotalTime>
  <Words>455</Words>
  <Application>Microsoft Office PowerPoint</Application>
  <PresentationFormat>Экран (4:3)</PresentationFormat>
  <Paragraphs>221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Городская</vt:lpstr>
      <vt:lpstr>ПЕРВАЯ МИРОВАЯ ВОЙНА.  ВЗГЛЯД СКВОЗЬ ВРЕМЯ.</vt:lpstr>
      <vt:lpstr>Стихотворение С. Городецкого «Подвиг войны» (1914 г.) </vt:lpstr>
      <vt:lpstr>«ЗНАТОКИ ИСТОРИИ»</vt:lpstr>
      <vt:lpstr>«ЗНАТОКИ ИСТОРИИ»</vt:lpstr>
      <vt:lpstr>«ЗНАТОКИ ИСТОРИИ»</vt:lpstr>
      <vt:lpstr>«ЗНАТОКИ ИСТОРИИ»</vt:lpstr>
      <vt:lpstr>«ЗНАТОКИ ИСТОРИИ»</vt:lpstr>
      <vt:lpstr>«ЗНАТОКИ ИСТОРИИ»</vt:lpstr>
      <vt:lpstr>«ЗНАТОКИ ИСТОРИИ»</vt:lpstr>
      <vt:lpstr>«ЗНАТОКИ ИСТОРИИ»</vt:lpstr>
      <vt:lpstr>«ИДЕНТИФИКАЦИЯ»</vt:lpstr>
      <vt:lpstr>«ИСТОРИЧЕСКИЙ БОЙ»</vt:lpstr>
      <vt:lpstr>«ЭРУДИТ»</vt:lpstr>
      <vt:lpstr>ЛЕНТА ВРЕМЕНИ</vt:lpstr>
      <vt:lpstr>ВОЙНА В ЦИФРАХ</vt:lpstr>
      <vt:lpstr>ЛИЦА ВОЙНЫ</vt:lpstr>
      <vt:lpstr>КРОССВОРД</vt:lpstr>
      <vt:lpstr>КРОССВОРД</vt:lpstr>
      <vt:lpstr>СПАСИБО ЗА РАБОТУ!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ПЕРВАЯ МИРОВАЯ ВОЙНА.  ВЗГЛЯД СКВОЗЬ ВРЕМЯ.</dc:title>
  <dc:creator>Ольга</dc:creator>
  <cp:lastModifiedBy>Ольга</cp:lastModifiedBy>
  <cp:revision>31</cp:revision>
  <dcterms:created xsi:type="dcterms:W3CDTF">2014-10-19T09:38:37Z</dcterms:created>
  <dcterms:modified xsi:type="dcterms:W3CDTF">2017-02-24T15:13:07Z</dcterms:modified>
</cp:coreProperties>
</file>