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2" r:id="rId3"/>
    <p:sldId id="263" r:id="rId4"/>
    <p:sldId id="264" r:id="rId5"/>
    <p:sldId id="265" r:id="rId6"/>
    <p:sldId id="280" r:id="rId7"/>
    <p:sldId id="281" r:id="rId8"/>
    <p:sldId id="285" r:id="rId9"/>
    <p:sldId id="266" r:id="rId10"/>
    <p:sldId id="267" r:id="rId11"/>
    <p:sldId id="268" r:id="rId12"/>
    <p:sldId id="269" r:id="rId13"/>
    <p:sldId id="282" r:id="rId14"/>
    <p:sldId id="283" r:id="rId15"/>
    <p:sldId id="270" r:id="rId16"/>
    <p:sldId id="271" r:id="rId17"/>
    <p:sldId id="274" r:id="rId18"/>
    <p:sldId id="275" r:id="rId19"/>
    <p:sldId id="276" r:id="rId20"/>
    <p:sldId id="286" r:id="rId21"/>
    <p:sldId id="287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E3AB-35A8-4DD2-9633-6FDB8BC6304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D4BA8-16BB-4083-BCD1-EC5EC37C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755777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Городской семинар физиков.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1\Desktop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6915144" cy="3857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озревшие плоды </a:t>
            </a:r>
            <a:r>
              <a:rPr lang="ru-RU" sz="2400" dirty="0" smtClean="0">
                <a:solidFill>
                  <a:schemeClr val="hlink"/>
                </a:solidFill>
              </a:rPr>
              <a:t>"бешеного"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hlink"/>
                </a:solidFill>
              </a:rPr>
              <a:t>огурца</a:t>
            </a:r>
            <a:r>
              <a:rPr lang="ru-RU" sz="2400" dirty="0" smtClean="0"/>
              <a:t> при самом легком прикосновении отскакивают от плодоножки и из образовавшегося отверстия выбрасывается фонтаном горькая жидкость с семенами со скоростью 10 м/с , сами огурцы при этом отлетают в противоположном направлении.</a:t>
            </a:r>
            <a:endParaRPr lang="ru-RU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500462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317239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86380" y="714356"/>
            <a:ext cx="3557558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Реактивное движение, например, выполняет ракета. Особенностью этого движения является то, что тело может ускоряться и тормозить без какой-либо внешней взаимодействия с другими телами. Продукты сгорания при вылете получают относительно ракеты некоторую скорость. Согласно закону сохранения импульса, сама ракета получает такой же импульс, как и газ, но направлен в другую сторону. Закон сохранения импульса нужен для расчета скорости ракеты.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14282" y="2071678"/>
            <a:ext cx="4786345" cy="3600450"/>
            <a:chOff x="2336" y="1080"/>
            <a:chExt cx="3262" cy="2313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080"/>
              <a:ext cx="3262" cy="2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336" y="1080"/>
              <a:ext cx="3262" cy="2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_gotkr15_1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143272" cy="394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Rectangle 8"/>
          <p:cNvSpPr>
            <a:spLocks noChangeArrowheads="1"/>
          </p:cNvSpPr>
          <p:nvPr/>
        </p:nvSpPr>
        <p:spPr bwMode="auto">
          <a:xfrm>
            <a:off x="500034" y="5214950"/>
            <a:ext cx="3000396" cy="525401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A50021"/>
                </a:solidFill>
                <a:latin typeface="Times New Roman" pitchFamily="16" charset="0"/>
              </a:rPr>
              <a:t>Циолковский К.Э.</a:t>
            </a:r>
            <a:endParaRPr lang="ru-RU" sz="2800" dirty="0">
              <a:solidFill>
                <a:srgbClr val="A50021"/>
              </a:solidFill>
              <a:latin typeface="Times New Roman" pitchFamily="16" charset="0"/>
            </a:endParaRPr>
          </a:p>
        </p:txBody>
      </p:sp>
      <p:sp useBgFill="1">
        <p:nvSpPr>
          <p:cNvPr id="8" name="Rectangle 8"/>
          <p:cNvSpPr>
            <a:spLocks noChangeArrowheads="1"/>
          </p:cNvSpPr>
          <p:nvPr/>
        </p:nvSpPr>
        <p:spPr bwMode="auto">
          <a:xfrm>
            <a:off x="4500562" y="857232"/>
            <a:ext cx="4214842" cy="4957384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/>
              <a:t>Мы с Вами должны гордиться тем, что основы теории реактивного двигателя были впервые высказаны и разработаны русским ученым Константином Эдуардовичем Циолковским в работе «Исследование мировых пространств». Ему же принадлежит идея применения многоступенчатых ракет.</a:t>
            </a:r>
            <a:endParaRPr lang="ru-RU" sz="3200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A5002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Rectangle 8"/>
          <p:cNvSpPr>
            <a:spLocks noChangeArrowheads="1"/>
          </p:cNvSpPr>
          <p:nvPr/>
        </p:nvSpPr>
        <p:spPr bwMode="auto">
          <a:xfrm>
            <a:off x="1071538" y="5429264"/>
            <a:ext cx="3000396" cy="525401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A50021"/>
                </a:solidFill>
                <a:latin typeface="Times New Roman" pitchFamily="16" charset="0"/>
              </a:rPr>
              <a:t>Гагарин Ю.А.</a:t>
            </a:r>
            <a:endParaRPr lang="ru-RU" sz="2800" dirty="0">
              <a:solidFill>
                <a:srgbClr val="A50021"/>
              </a:solidFill>
              <a:latin typeface="Times New Roman" pitchFamily="16" charset="0"/>
            </a:endParaRPr>
          </a:p>
        </p:txBody>
      </p:sp>
      <p:pic>
        <p:nvPicPr>
          <p:cNvPr id="7" name="Рисунок 6" descr="C:\Users\1\Desktop\29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5072098" cy="46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Rectangle 8"/>
          <p:cNvSpPr>
            <a:spLocks noChangeArrowheads="1"/>
          </p:cNvSpPr>
          <p:nvPr/>
        </p:nvSpPr>
        <p:spPr bwMode="auto">
          <a:xfrm>
            <a:off x="5786446" y="928670"/>
            <a:ext cx="3000396" cy="4526497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/>
              <a:t>Нашей стране принадлежит великая честь запуска 4 октября 1957 г. первого искусственного спутника Земли. Также впервые в нашей стране 12 апреля 1961 г. был осуществлен полёт космического корабля-спутника «Восток» с космонавтом Юрием Алексеевичем Гагариным на борту.</a:t>
            </a:r>
            <a:endParaRPr lang="ru-RU" sz="2800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A5002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142976" y="1071546"/>
            <a:ext cx="3357586" cy="4071966"/>
            <a:chOff x="158" y="1253"/>
            <a:chExt cx="2196" cy="244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1253"/>
              <a:ext cx="2196" cy="24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58" y="1253"/>
              <a:ext cx="2196" cy="24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 useBgFill="1">
        <p:nvSpPr>
          <p:cNvPr id="17" name="Rectangle 8"/>
          <p:cNvSpPr>
            <a:spLocks noChangeArrowheads="1"/>
          </p:cNvSpPr>
          <p:nvPr/>
        </p:nvSpPr>
        <p:spPr bwMode="auto">
          <a:xfrm>
            <a:off x="1071538" y="5572140"/>
            <a:ext cx="2428892" cy="525401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A50021"/>
                </a:solidFill>
                <a:latin typeface="Times New Roman" pitchFamily="16" charset="0"/>
              </a:rPr>
              <a:t>С. П. Королев.</a:t>
            </a:r>
          </a:p>
        </p:txBody>
      </p:sp>
      <p:sp useBgFill="1">
        <p:nvSpPr>
          <p:cNvPr id="8" name="Rectangle 8"/>
          <p:cNvSpPr>
            <a:spLocks noChangeArrowheads="1"/>
          </p:cNvSpPr>
          <p:nvPr/>
        </p:nvSpPr>
        <p:spPr bwMode="auto">
          <a:xfrm>
            <a:off x="4929190" y="1285860"/>
            <a:ext cx="3786214" cy="4403386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/>
              <a:t>Этот и другие полёты были совершены на ракетах, сконструированных отечественными учеными и инженерами под руководством Сергея Павловича Королёва.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A5002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3429024" cy="3643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</a:rPr>
              <a:t>Работа на местах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</a:rPr>
              <a:t>«Собери  свою ракету»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6" charset="0"/>
              </a:rPr>
            </a:br>
            <a:endParaRPr lang="ru-RU" sz="2400" dirty="0"/>
          </a:p>
        </p:txBody>
      </p:sp>
      <p:pic>
        <p:nvPicPr>
          <p:cNvPr id="7" name="Рисунок 6" descr="E:\семинар\slide_9.jpg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197" r="7451"/>
          <a:stretch/>
        </p:blipFill>
        <p:spPr bwMode="auto">
          <a:xfrm>
            <a:off x="4572000" y="285728"/>
            <a:ext cx="3643338" cy="6215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Text 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8596" y="357166"/>
            <a:ext cx="5715040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rmAutofit/>
          </a:bodyPr>
          <a:lstStyle/>
          <a:p>
            <a:pPr marL="793750" indent="-565150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6" charset="0"/>
              </a:rPr>
              <a:t>Игра «Найди общее»</a:t>
            </a:r>
            <a:endParaRPr lang="ru-RU" sz="40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AutoShape 2" descr="https://ds02.infourok.ru/uploads/ex/0493/0007ccc2-50829505/hello_html_m17a68e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6958033" cy="52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Text 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8596" y="357166"/>
            <a:ext cx="5715040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rmAutofit/>
          </a:bodyPr>
          <a:lstStyle/>
          <a:p>
            <a:pPr marL="793750" indent="-565150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6" charset="0"/>
              </a:rPr>
              <a:t>Игра «Найди общее»</a:t>
            </a:r>
            <a:endParaRPr lang="ru-RU" sz="40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AutoShape 2" descr="https://ds02.infourok.ru/uploads/ex/0493/0007ccc2-50829505/hello_html_m17a68e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514724" cy="26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571612"/>
            <a:ext cx="3793951" cy="22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4524380" cy="26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Text 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8596" y="357166"/>
            <a:ext cx="5715040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rmAutofit/>
          </a:bodyPr>
          <a:lstStyle/>
          <a:p>
            <a:pPr marL="793750" indent="-565150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6" charset="0"/>
              </a:rPr>
              <a:t>Игра «Найди общее»</a:t>
            </a:r>
            <a:endParaRPr lang="ru-RU" sz="40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AutoShape 2" descr="https://ds02.infourok.ru/uploads/ex/0493/0007ccc2-50829505/hello_html_m17a68e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191006" cy="277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928934"/>
            <a:ext cx="3429004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 l="19062" t="27500" r="20937" b="32500"/>
          <a:stretch>
            <a:fillRect/>
          </a:stretch>
        </p:blipFill>
        <p:spPr bwMode="auto">
          <a:xfrm>
            <a:off x="500034" y="4714884"/>
            <a:ext cx="3500462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>
                <a:solidFill>
                  <a:srgbClr val="FF000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овторим пройденное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858048" cy="4500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Что называется импульсом?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Почему импульс – векторная величина?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Назовите единицы измерения импульса тела в СИ.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В чем заключается закон сохранения импульса?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Напишите формулу закона сохранения импульса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7215238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  <a:t>Вам нужно выбрать те ситуации, в которых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  <a:t>движение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  <a:t> тела, по вашему мнению, является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  <a:t>реактивным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  <a:t>. </a:t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200" b="1" dirty="0" smtClean="0">
                <a:solidFill>
                  <a:srgbClr val="003366"/>
                </a:solidFill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6" charset="0"/>
              </a:rPr>
            </a:br>
            <a:endParaRPr lang="ru-RU" sz="2400" dirty="0"/>
          </a:p>
        </p:txBody>
      </p:sp>
      <p:sp useBgFill="1"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0034" y="1952614"/>
            <a:ext cx="7669238" cy="4905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ru-RU" sz="2600" b="1" dirty="0">
                <a:solidFill>
                  <a:srgbClr val="FF0000"/>
                </a:solidFill>
                <a:latin typeface="Times New Roman" pitchFamily="16" charset="0"/>
              </a:rPr>
              <a:t>: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 Сосулька, сорвавшись с крыши, падает на землю.  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: Автомат делает 300 выстрелов в минуту. 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6" charset="0"/>
              </a:rPr>
              <a:t>3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: Каракатица перемещается в воде, сокращая мышцы своего тела. 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6" charset="0"/>
              </a:rPr>
              <a:t>С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6" charset="0"/>
              </a:rPr>
              <a:t>итуация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6" charset="0"/>
              </a:rPr>
              <a:t>4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: Под давлением нагретого пара пробка вылетает из пробирки. 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 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6" charset="0"/>
              </a:rPr>
              <a:t>5</a:t>
            </a: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: Лодка приходит в движение после того, как с нее в воду ныряет мальчик. 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Text 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14348" y="1071546"/>
            <a:ext cx="7743852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rmAutofit fontScale="90000"/>
          </a:bodyPr>
          <a:lstStyle/>
          <a:p>
            <a:pPr marL="793750" indent="-565150" algn="l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</a:rPr>
              <a:t>       Ситуация </a:t>
            </a: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</a:rPr>
              <a:t>6:</a:t>
            </a: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 Летчик катапультируется из кабины самолета. </a:t>
            </a:r>
            <a:b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7</a:t>
            </a: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: В воздухе взрывается снаряд. </a:t>
            </a:r>
          </a:p>
          <a:p>
            <a:pPr marL="793750" indent="-565150" algn="l">
              <a:spcBef>
                <a:spcPts val="800"/>
              </a:spcBef>
              <a:buClrTx/>
              <a:buFontTx/>
              <a:buNone/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      Ситуация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8</a:t>
            </a: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: Новогодняя петарда осветила ночное небо разноцветными огнями.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6" charset="0"/>
              </a:rPr>
              <a:t>Ситуация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6" charset="0"/>
              </a:rPr>
              <a:t>9</a:t>
            </a: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: Всадник перелетает через голову, резко остановившейся лошади.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9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0034" y="64291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rmAutofit/>
          </a:bodyPr>
          <a:lstStyle/>
          <a:p>
            <a:pPr marL="793750" indent="-565150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6" charset="0"/>
              </a:rPr>
              <a:t>Подведение итогов</a:t>
            </a:r>
            <a:endParaRPr lang="ru-RU" sz="40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AutoShape 2" descr="https://ds02.infourok.ru/uploads/ex/0493/0007ccc2-50829505/hello_html_m17a68e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?id=6eddc59a511e23a0b5825505cc58d7b9&amp;n=33&amp;h=215&amp;w=48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69294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00034" y="2143116"/>
            <a:ext cx="8229600" cy="11430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rmAutofit fontScale="47500" lnSpcReduction="20000"/>
          </a:bodyPr>
          <a:lstStyle/>
          <a:p>
            <a:pPr marL="793750" indent="-565150" algn="ctr">
              <a:spcBef>
                <a:spcPts val="800"/>
              </a:spcBef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</a:pPr>
            <a:r>
              <a:rPr lang="ru-RU" sz="4000" b="1" dirty="0"/>
              <a:t>А сейчас, ребята, давайте, выразим свои чувства от урока.  Проведем так называемое скрытое голосование. Выберите тот смайлик, который отражает ваше настроение, и  опустите вот в эту коробочку.</a:t>
            </a:r>
            <a:endParaRPr lang="ru-RU" sz="4000" dirty="0"/>
          </a:p>
          <a:p>
            <a:pPr marL="793750" marR="0" lvl="0" indent="-56515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3750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  <a:tab pos="9328150" algn="l"/>
                <a:tab pos="9777413" algn="l"/>
              </a:tabLst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ds02.infourok.ru/uploads/ex/0493/0007ccc2-50829505/hello_html_m17a68e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072494" cy="2714644"/>
          </a:xfrm>
        </p:spPr>
        <p:txBody>
          <a:bodyPr>
            <a:normAutofit/>
          </a:bodyPr>
          <a:lstStyle/>
          <a:p>
            <a:r>
              <a:rPr lang="ru-RU" sz="6000" b="1" dirty="0"/>
              <a:t>Домашнее задание:</a:t>
            </a:r>
            <a:r>
              <a:rPr lang="ru-RU" sz="6000" dirty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п.22</a:t>
            </a:r>
            <a:r>
              <a:rPr lang="ru-RU" sz="6000" dirty="0"/>
              <a:t>, упр.21(3).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428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/>
              <a:t> 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</a:rPr>
              <a:t>Игра « По страничкам учебника»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9375" t="10416" r="9375" b="33333"/>
          <a:stretch>
            <a:fillRect/>
          </a:stretch>
        </p:blipFill>
        <p:spPr bwMode="auto">
          <a:xfrm>
            <a:off x="1428728" y="2285992"/>
            <a:ext cx="6643734" cy="34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3593" t="3125" r="27344" b="5208"/>
          <a:stretch>
            <a:fillRect/>
          </a:stretch>
        </p:blipFill>
        <p:spPr bwMode="auto">
          <a:xfrm>
            <a:off x="2928926" y="285728"/>
            <a:ext cx="35719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1\Desktop\img8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65863"/>
            <a:ext cx="3429024" cy="632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Реактивное  движение.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Ракеты.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Цели </a:t>
            </a:r>
            <a:r>
              <a:rPr lang="ru-RU" sz="5400" b="1" dirty="0">
                <a:solidFill>
                  <a:srgbClr val="FF0000"/>
                </a:solidFill>
              </a:rPr>
              <a:t>урока: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643734" cy="3714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Дать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понятие реактивного движения.</a:t>
            </a:r>
          </a:p>
          <a:p>
            <a:pPr marL="514350" lvl="0" indent="-51435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Рассмотреть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устройство ракеты.</a:t>
            </a:r>
          </a:p>
          <a:p>
            <a:pPr marL="514350" lvl="0" indent="-51435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Показать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применение закона сохранения импульса для реактивного движения.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4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8001056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Демонстрация опытов</a:t>
            </a:r>
            <a:endParaRPr lang="ru-RU" i="1" dirty="0"/>
          </a:p>
        </p:txBody>
      </p:sp>
      <p:sp useBgFill="1"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4071966" cy="2286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Опыт с шариком</a:t>
            </a:r>
          </a:p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Опыт с колбочкой.</a:t>
            </a:r>
          </a:p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Опыт с </a:t>
            </a:r>
            <a:r>
              <a:rPr lang="ru-RU" b="1" i="1" dirty="0" err="1" smtClean="0">
                <a:solidFill>
                  <a:srgbClr val="FF0000"/>
                </a:solidFill>
              </a:rPr>
              <a:t>сегнеровым</a:t>
            </a:r>
            <a:r>
              <a:rPr lang="ru-RU" b="1" i="1" dirty="0" smtClean="0">
                <a:solidFill>
                  <a:srgbClr val="FF0000"/>
                </a:solidFill>
              </a:rPr>
              <a:t> колесом.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1782599" cy="252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929198"/>
            <a:ext cx="228723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AutoShape 5" descr="http://sernam.ru/archive/arch.php?path=../htm/book_phis_t1/files.book&amp;file=phis_t1_51.files/image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 l="37974" r="28134"/>
          <a:stretch>
            <a:fillRect/>
          </a:stretch>
        </p:blipFill>
        <p:spPr bwMode="auto">
          <a:xfrm>
            <a:off x="6858016" y="3714752"/>
            <a:ext cx="1974754" cy="26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семинар\19295748-Physics-doodles-on-school-squared-paper-seamless-pattern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www.thomasmore.be/sites/www.thomasmore.be/files/styles/popup-full/public/media/bord_0_2.jpg?itok=5S-tVm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4357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900" b="1" i="1" dirty="0">
                <a:solidFill>
                  <a:srgbClr val="FF0000"/>
                </a:solidFill>
              </a:rPr>
              <a:t>Реактивное движение</a:t>
            </a:r>
            <a:r>
              <a:rPr lang="ru-RU" sz="4900" b="1" dirty="0">
                <a:solidFill>
                  <a:srgbClr val="FF0000"/>
                </a:solidFill>
              </a:rPr>
              <a:t> – </a:t>
            </a:r>
            <a:r>
              <a:rPr lang="ru-RU" sz="4900" dirty="0" err="1"/>
              <a:t>движение</a:t>
            </a:r>
            <a:r>
              <a:rPr lang="ru-RU" sz="4900" dirty="0"/>
              <a:t>, которое возникает как результат отделения от тела какой-либо </a:t>
            </a:r>
            <a:r>
              <a:rPr lang="ru-RU" sz="4900" dirty="0" smtClean="0"/>
              <a:t>части.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425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Городской семинар физиков.</vt:lpstr>
      <vt:lpstr> Повторим пройденное  </vt:lpstr>
      <vt:lpstr>  Игра « По страничкам учебника»  </vt:lpstr>
      <vt:lpstr>Слайд 4</vt:lpstr>
      <vt:lpstr>Слайд 5</vt:lpstr>
      <vt:lpstr>Реактивное  движение. Ракеты.</vt:lpstr>
      <vt:lpstr> Цели урока: </vt:lpstr>
      <vt:lpstr>Демонстрация опытов</vt:lpstr>
      <vt:lpstr>Реактивное движение – движение, которое возникает как результат отделения от тела какой-либо части.</vt:lpstr>
      <vt:lpstr>Слайд 10</vt:lpstr>
      <vt:lpstr>Созревшие плоды "бешеного" огурца при самом легком прикосновении отскакивают от плодоножки и из образовавшегося отверстия выбрасывается фонтаном горькая жидкость с семенами со скоростью 10 м/с , сами огурцы при этом отлетают в противоположном направлении.</vt:lpstr>
      <vt:lpstr>Реактивное движение, например, выполняет ракета. Особенностью этого движения является то, что тело может ускоряться и тормозить без какой-либо внешней взаимодействия с другими телами. Продукты сгорания при вылете получают относительно ракеты некоторую скорость. Согласно закону сохранения импульса, сама ракета получает такой же импульс, как и газ, но направлен в другую сторону. Закон сохранения импульса нужен для расчета скорости ракеты. </vt:lpstr>
      <vt:lpstr>Слайд 13</vt:lpstr>
      <vt:lpstr>Слайд 14</vt:lpstr>
      <vt:lpstr>Слайд 15</vt:lpstr>
      <vt:lpstr> Работа на местах «Собери  свою ракету» </vt:lpstr>
      <vt:lpstr>Игра «Найди общее»</vt:lpstr>
      <vt:lpstr>Игра «Найди общее»</vt:lpstr>
      <vt:lpstr>Игра «Найди общее»</vt:lpstr>
      <vt:lpstr> Вам нужно выбрать те ситуации, в которых движение тела, по вашему мнению, является реактивным.   </vt:lpstr>
      <vt:lpstr>       Ситуация 6: Летчик катапультируется из кабины самолета.  Ситуация 7: В воздухе взрывается снаряд.        Ситуация 8: Новогодняя петарда осветила ночное небо разноцветными огнями.  Ситуация 9: Всадник перелетает через голову, резко остановившейся лошади.</vt:lpstr>
      <vt:lpstr>Подведение итогов</vt:lpstr>
      <vt:lpstr>Домашнее задание:  п.22, упр.21(3).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Реактивное  движение. Ракеты.</dc:title>
  <dc:creator>1</dc:creator>
  <cp:lastModifiedBy>1</cp:lastModifiedBy>
  <cp:revision>36</cp:revision>
  <dcterms:created xsi:type="dcterms:W3CDTF">2016-11-22T12:24:05Z</dcterms:created>
  <dcterms:modified xsi:type="dcterms:W3CDTF">2016-12-08T03:42:08Z</dcterms:modified>
</cp:coreProperties>
</file>