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2" r:id="rId17"/>
    <p:sldId id="274" r:id="rId18"/>
    <p:sldId id="275" r:id="rId19"/>
    <p:sldId id="279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02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A034-5885-4E3E-B891-DF15DD241C49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63F6-900F-45FD-A877-8E92BDB8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857496"/>
            <a:ext cx="5143536" cy="142876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Урок: </a:t>
            </a:r>
            <a:r>
              <a:rPr lang="ru-RU" dirty="0" smtClean="0">
                <a:solidFill>
                  <a:schemeClr val="tx1"/>
                </a:solidFill>
              </a:rPr>
              <a:t>Рельеф суши. Горы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6 класс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Сопровождающий материал к уроку по учебнику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«География. Начальный курс»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Т.П. Герасимова, Н.П. </a:t>
            </a:r>
            <a:r>
              <a:rPr lang="ru-RU" sz="1200" dirty="0" err="1" smtClean="0">
                <a:solidFill>
                  <a:schemeClr val="tx1"/>
                </a:solidFill>
              </a:rPr>
              <a:t>Неклюкова</a:t>
            </a:r>
            <a:r>
              <a:rPr lang="ru-RU" sz="1200" dirty="0" smtClean="0">
                <a:solidFill>
                  <a:schemeClr val="tx1"/>
                </a:solidFill>
              </a:rPr>
              <a:t>, издательство «Дрофа», 2013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429132"/>
            <a:ext cx="5143536" cy="11430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Автор: </a:t>
            </a:r>
            <a:r>
              <a:rPr lang="ru-RU" sz="1600" dirty="0" smtClean="0">
                <a:solidFill>
                  <a:schemeClr val="tx1"/>
                </a:solidFill>
              </a:rPr>
              <a:t>Антонова Ирина Владимировна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учитель географии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МБОУ СОШ № 143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г.Новосибирск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ocuments and Settings\Павел\Мои документы\Downloads\800px-Andes_70.30345W_42.99203S.jpg"/>
          <p:cNvPicPr>
            <a:picLocks noChangeAspect="1" noChangeArrowheads="1"/>
          </p:cNvPicPr>
          <p:nvPr/>
        </p:nvPicPr>
        <p:blipFill>
          <a:blip r:embed="rId2"/>
          <a:srcRect t="-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Самые длинные горы на земле - </a:t>
            </a:r>
            <a:r>
              <a:rPr lang="ru-RU" sz="3600" b="1" dirty="0" smtClean="0">
                <a:solidFill>
                  <a:srgbClr val="0070C0"/>
                </a:solidFill>
              </a:rPr>
              <a:t>Анды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-24"/>
            <a:ext cx="1616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Ответ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ocuments and Settings\Павел\Мои документы\Downloads\9054118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7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128588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Самые длинные горы в России - </a:t>
            </a:r>
            <a:r>
              <a:rPr lang="ru-RU" sz="3600" b="1" dirty="0" smtClean="0">
                <a:solidFill>
                  <a:srgbClr val="0070C0"/>
                </a:solidFill>
              </a:rPr>
              <a:t>Уральские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-24"/>
            <a:ext cx="1616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Ответ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643050"/>
            <a:ext cx="9144000" cy="250033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142876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Различие гор по высоте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 descr="H:\Documents and Settings\Павел\Мои документы\Downloads\pic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765925" cy="24288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71604" y="4929198"/>
            <a:ext cx="5929354" cy="192880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4929198"/>
            <a:ext cx="88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[info]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5357826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Средние горы до 2000м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Уральские</a:t>
            </a:r>
            <a:r>
              <a:rPr lang="ru-RU" dirty="0" smtClean="0">
                <a:solidFill>
                  <a:schemeClr val="tx1"/>
                </a:solidFill>
              </a:rPr>
              <a:t> (г. Народная)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380672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Высокие горы от 2000м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Гималаи</a:t>
            </a:r>
            <a:r>
              <a:rPr lang="ru-RU" dirty="0" smtClean="0">
                <a:solidFill>
                  <a:schemeClr val="tx1"/>
                </a:solidFill>
              </a:rPr>
              <a:t> (г. Джомолунгма)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Кавказские</a:t>
            </a:r>
            <a:r>
              <a:rPr lang="ru-RU" dirty="0" smtClean="0">
                <a:solidFill>
                  <a:schemeClr val="tx1"/>
                </a:solidFill>
              </a:rPr>
              <a:t> (г. Эльбрус)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Альпы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Кордильеры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6858048" cy="342902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Каким цветом обозначены горы разной высоты на физической карте?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H:\Documents and Settings\Павел\Мои документы\Downloads\1320478426941793_lar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000504"/>
            <a:ext cx="1171915" cy="12620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1857364"/>
            <a:ext cx="2143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Вопрос?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6858048" cy="342902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 descr="H:\Documents and Settings\Павел\Мои документы\Downloads\shkala_visot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142976" y="2500306"/>
            <a:ext cx="6858048" cy="548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857364"/>
            <a:ext cx="1616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Ответ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500438"/>
            <a:ext cx="48894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Низкие горы –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светло-коричневый</a:t>
            </a:r>
          </a:p>
          <a:p>
            <a:pPr algn="ctr"/>
            <a:r>
              <a:rPr lang="ru-RU" sz="2400" dirty="0" smtClean="0"/>
              <a:t>Средние горы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коричневый</a:t>
            </a:r>
          </a:p>
          <a:p>
            <a:pPr algn="ctr"/>
            <a:r>
              <a:rPr lang="ru-RU" sz="2400" dirty="0" smtClean="0"/>
              <a:t>Высокие горы – </a:t>
            </a:r>
            <a:r>
              <a:rPr lang="ru-RU" sz="2400" b="1" dirty="0" smtClean="0">
                <a:solidFill>
                  <a:srgbClr val="502604"/>
                </a:solidFill>
              </a:rPr>
              <a:t>темно-коричневый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000240"/>
            <a:ext cx="9144000" cy="28575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Изменение гор во времени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Вода, мороз, ветер разрушают горы.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Чем быстрее горы поднимаются, тем быстрее разрушаются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Documents and Settings\Павел\Мои документы\Downloads\images.jpg"/>
          <p:cNvPicPr>
            <a:picLocks noChangeAspect="1" noChangeArrowheads="1"/>
          </p:cNvPicPr>
          <p:nvPr/>
        </p:nvPicPr>
        <p:blipFill>
          <a:blip r:embed="rId2"/>
          <a:srcRect r="10667"/>
          <a:stretch>
            <a:fillRect/>
          </a:stretch>
        </p:blipFill>
        <p:spPr bwMode="auto">
          <a:xfrm>
            <a:off x="4357686" y="1500174"/>
            <a:ext cx="4786314" cy="3630777"/>
          </a:xfrm>
          <a:prstGeom prst="rect">
            <a:avLst/>
          </a:prstGeom>
          <a:noFill/>
        </p:spPr>
      </p:pic>
      <p:pic>
        <p:nvPicPr>
          <p:cNvPr id="11267" name="Picture 3" descr="H:\Documents and Settings\Павел\Мои документы\Downloads\7715c80f0bd90d15a5b1eb28138c915b.jpg"/>
          <p:cNvPicPr>
            <a:picLocks noChangeAspect="1" noChangeArrowheads="1"/>
          </p:cNvPicPr>
          <p:nvPr/>
        </p:nvPicPr>
        <p:blipFill>
          <a:blip r:embed="rId3"/>
          <a:srcRect l="15790"/>
          <a:stretch>
            <a:fillRect/>
          </a:stretch>
        </p:blipFill>
        <p:spPr bwMode="auto">
          <a:xfrm>
            <a:off x="0" y="1500174"/>
            <a:ext cx="4571962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28670"/>
            <a:ext cx="9144000" cy="5715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9144000" cy="185738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Старые и молодые горы</a:t>
            </a:r>
          </a:p>
        </p:txBody>
      </p:sp>
      <p:pic>
        <p:nvPicPr>
          <p:cNvPr id="4" name="Picture 4" descr="H:\Documents and Settings\Павел\Мои документы\Downloads\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47625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85860"/>
            <a:ext cx="9144000" cy="407196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Совместная работа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Описание географического положение гор по плану и карте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Страница учебника 56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Таблица 2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285860"/>
            <a:ext cx="7858180" cy="37147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Самые необычные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горы и скалы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в мире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 descr="H:\Documents and Settings\Павел\Мои документы\Downloads\5151da96975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3571876"/>
            <a:ext cx="1214446" cy="123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000240"/>
            <a:ext cx="9144000" cy="28575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Горы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обширные участки земной поверхности, приподнятые над равнинами и имеющие большие перепады высоты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(более 200 метров).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ocuments and Settings\Павел\Мои документы\Downloads\1347533323_00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428604"/>
            <a:ext cx="4381484" cy="2916816"/>
          </a:xfrm>
          <a:prstGeom prst="rect">
            <a:avLst/>
          </a:prstGeom>
          <a:noFill/>
        </p:spPr>
      </p:pic>
      <p:pic>
        <p:nvPicPr>
          <p:cNvPr id="12291" name="Picture 3" descr="H:\Documents and Settings\Павел\Мои документы\Downloads\1347533257_00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357562"/>
            <a:ext cx="4357686" cy="2943430"/>
          </a:xfrm>
          <a:prstGeom prst="rect">
            <a:avLst/>
          </a:prstGeom>
          <a:noFill/>
        </p:spPr>
      </p:pic>
      <p:pic>
        <p:nvPicPr>
          <p:cNvPr id="12292" name="Picture 4" descr="H:\Documents and Settings\Павел\Мои документы\Downloads\1347533325_00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968" y="3357562"/>
            <a:ext cx="4357686" cy="2900973"/>
          </a:xfrm>
          <a:prstGeom prst="rect">
            <a:avLst/>
          </a:prstGeom>
          <a:noFill/>
        </p:spPr>
      </p:pic>
      <p:pic>
        <p:nvPicPr>
          <p:cNvPr id="12293" name="Picture 5" descr="H:\Documents and Settings\Павел\Мои документы\Downloads\1347533226_001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1968" y="428604"/>
            <a:ext cx="4381484" cy="2910557"/>
          </a:xfrm>
          <a:prstGeom prst="rect">
            <a:avLst/>
          </a:prstGeom>
          <a:noFill/>
        </p:spPr>
      </p:pic>
      <p:pic>
        <p:nvPicPr>
          <p:cNvPr id="10" name="Picture 2" descr="H:\Documents and Settings\Павел\Мои документы\Downloads\5151da96975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2786058"/>
            <a:ext cx="1214446" cy="123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Documents and Settings\Павел\Мои документы\Downloads\1347533281_009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9066"/>
            <a:ext cx="4572008" cy="2762799"/>
          </a:xfrm>
          <a:prstGeom prst="rect">
            <a:avLst/>
          </a:prstGeom>
          <a:noFill/>
        </p:spPr>
      </p:pic>
      <p:pic>
        <p:nvPicPr>
          <p:cNvPr id="13315" name="Picture 3" descr="H:\Documents and Settings\Павел\Мои документы\Downloads\1347533319_01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70" y="142852"/>
            <a:ext cx="4572007" cy="3024056"/>
          </a:xfrm>
          <a:prstGeom prst="rect">
            <a:avLst/>
          </a:prstGeom>
          <a:noFill/>
        </p:spPr>
      </p:pic>
      <p:pic>
        <p:nvPicPr>
          <p:cNvPr id="13316" name="Picture 4" descr="H:\Documents and Settings\Павел\Мои документы\Downloads\1347533308_024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70" y="3214686"/>
            <a:ext cx="4572008" cy="3043651"/>
          </a:xfrm>
          <a:prstGeom prst="rect">
            <a:avLst/>
          </a:prstGeom>
          <a:noFill/>
        </p:spPr>
      </p:pic>
      <p:pic>
        <p:nvPicPr>
          <p:cNvPr id="13317" name="Picture 5" descr="H:\Documents and Settings\Павел\Мои документы\Downloads\1347533295_050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42852"/>
            <a:ext cx="4572007" cy="3714752"/>
          </a:xfrm>
          <a:prstGeom prst="rect">
            <a:avLst/>
          </a:prstGeom>
          <a:noFill/>
        </p:spPr>
      </p:pic>
      <p:pic>
        <p:nvPicPr>
          <p:cNvPr id="10" name="Picture 2" descr="H:\Documents and Settings\Павел\Мои документы\Downloads\5151da96975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929058" y="2928934"/>
            <a:ext cx="1214446" cy="123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85860"/>
            <a:ext cx="9144000" cy="407196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Домашнее задание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Прочитать §20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Устно описать значение гор</a:t>
            </a: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Ответить на вопросы 2,3 </a:t>
            </a:r>
          </a:p>
          <a:p>
            <a:pPr marL="342900" indent="-342900" algn="ctr"/>
            <a:r>
              <a:rPr lang="ru-RU" sz="2800" i="1" dirty="0" smtClean="0">
                <a:solidFill>
                  <a:schemeClr val="tx1"/>
                </a:solidFill>
              </a:rPr>
              <a:t>(работа с контурными картами)</a:t>
            </a:r>
            <a:endParaRPr lang="ru-RU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428736"/>
            <a:ext cx="6572296" cy="386608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ТЕРМИНЫ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Горный хребет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Горные долины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Горная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Павел\Мои документы\Downloads\2632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72074"/>
            <a:ext cx="9144000" cy="157163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Горный хребет</a:t>
            </a:r>
            <a:r>
              <a:rPr lang="ru-RU" sz="3600" dirty="0" smtClean="0">
                <a:solidFill>
                  <a:schemeClr val="tx1"/>
                </a:solidFill>
              </a:rPr>
              <a:t> – это горы, расположенные одна за другой в ряд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Documents and Settings\Павел\Мои документы\Downloads\800px-Blick_zum_Muretto-Pass_P1000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157163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Горная долина </a:t>
            </a:r>
            <a:r>
              <a:rPr lang="ru-RU" sz="3600" dirty="0" smtClean="0">
                <a:solidFill>
                  <a:schemeClr val="tx1"/>
                </a:solidFill>
              </a:rPr>
              <a:t>– это понижение между соседними хребтами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 and Settings\Павел\Мои документы\Downloads\20100425190147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91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72074"/>
            <a:ext cx="9144000" cy="157163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Горная система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– это большая группа горных хребтов, межгорных впадин и нагорий.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857364"/>
            <a:ext cx="4857752" cy="342902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Задание1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Приведите примеры горных хребтов и горных систем, пользуясь физической картой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cuments and Settings\Павел\Мои документы\Downloads\rk_O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471"/>
            <a:ext cx="9144000" cy="62155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0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Задание1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Павел\Мои документы\Downloads\gor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857364"/>
            <a:ext cx="4857752" cy="342902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Вопрос?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Какие же горы самые длинные?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H:\Documents and Settings\Павел\Мои документы\Downloads\1320478426941793_lar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29066"/>
            <a:ext cx="1238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293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zolotuhina</cp:lastModifiedBy>
  <cp:revision>18</cp:revision>
  <dcterms:created xsi:type="dcterms:W3CDTF">2013-09-22T08:31:14Z</dcterms:created>
  <dcterms:modified xsi:type="dcterms:W3CDTF">2013-11-13T11:59:58Z</dcterms:modified>
</cp:coreProperties>
</file>