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Г. Распутин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«Прощание с Матёрой»</a:t>
            </a:r>
            <a:endParaRPr lang="ru-RU" sz="5400" dirty="0"/>
          </a:p>
        </p:txBody>
      </p:sp>
      <p:pic>
        <p:nvPicPr>
          <p:cNvPr id="4" name="Рисунок 3" descr="C:\Users\Илья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1877063" cy="27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Valentin_Rasputin__Proschanie_s_Materoj._Sbor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14686"/>
            <a:ext cx="218757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9256" y="3500438"/>
            <a:ext cx="33720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Воротникова</a:t>
            </a:r>
            <a:r>
              <a:rPr lang="ru-RU" dirty="0" smtClean="0"/>
              <a:t> Ольга Григорьевна</a:t>
            </a:r>
            <a:endParaRPr lang="ru-RU" dirty="0" smtClean="0"/>
          </a:p>
          <a:p>
            <a:r>
              <a:rPr lang="ru-RU" dirty="0" smtClean="0"/>
              <a:t>учитель МБОУ СОШ №</a:t>
            </a:r>
            <a:r>
              <a:rPr lang="ru-RU" dirty="0" smtClean="0"/>
              <a:t>7</a:t>
            </a:r>
            <a:br>
              <a:rPr lang="ru-RU" dirty="0" smtClean="0"/>
            </a:br>
            <a:r>
              <a:rPr lang="ru-RU" dirty="0" smtClean="0"/>
              <a:t>г</a:t>
            </a:r>
            <a:r>
              <a:rPr lang="ru-RU" dirty="0" smtClean="0"/>
              <a:t>. Нижний Новгород</a:t>
            </a:r>
          </a:p>
          <a:p>
            <a:r>
              <a:rPr lang="ru-RU" dirty="0" smtClean="0"/>
              <a:t>УМК «Литература. 11 класс»</a:t>
            </a:r>
            <a:br>
              <a:rPr lang="ru-RU" dirty="0" smtClean="0"/>
            </a:br>
            <a:r>
              <a:rPr lang="ru-RU" dirty="0" smtClean="0"/>
              <a:t>Т. Ф. </a:t>
            </a:r>
            <a:r>
              <a:rPr lang="ru-RU" dirty="0" err="1" smtClean="0"/>
              <a:t>Курдюмовой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500042"/>
          <a:ext cx="6405586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793"/>
                <a:gridCol w="3202793"/>
              </a:tblGrid>
              <a:tr h="9250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Дарья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Андрей</a:t>
                      </a:r>
                    </a:p>
                  </a:txBody>
                  <a:tcPr marL="68580" marR="68580" marT="0" marB="0"/>
                </a:tc>
              </a:tr>
              <a:tr h="212888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Вам что Матера, что холера. Тут не приросли, нигде не прирастете, ничего вам не жалко. Такие уж вы и есть – обсевки.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Arial Unicode MS"/>
                          <a:ea typeface="Times New Roman"/>
                          <a:cs typeface="Times New Roman"/>
                        </a:rPr>
                        <a:t>Сейчас время такое – нельзя на одном месте сидеть. Мне охота, где всё по – другому, по – новому.</a:t>
                      </a:r>
                    </a:p>
                  </a:txBody>
                  <a:tcPr marL="68580" marR="68580" marT="0" marB="0"/>
                </a:tc>
              </a:tr>
              <a:tr h="2661105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А посёлок построен не по </a:t>
                      </a:r>
                      <a:r>
                        <a:rPr lang="ru-RU" sz="2000" dirty="0" smtClean="0">
                          <a:latin typeface="Arial Unicode MS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err="1">
                          <a:latin typeface="Arial Unicode MS"/>
                          <a:ea typeface="Times New Roman"/>
                          <a:cs typeface="Times New Roman"/>
                        </a:rPr>
                        <a:t>людски</a:t>
                      </a:r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: не для себя строили, смотрели только, как легче построить, меньше всего думали, удобно ли будет жить.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ГЭС отгрохают, она тысячу лет будет стоять.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357166"/>
          <a:ext cx="6096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Андрей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то она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христовенькая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вред тут стояла… земли плодородные, веками ухоженные, вскормившие не одно поколение. А в поселке на гектар новой пашни тысяча рублей брошено. На этот золотой гектар посеяли пшеницу, а она даже не взошла. Любому мужику было видно, что земля неплодородная. Один красный кирпич. Чтоб землю добыть – трудов – то много надо. Найти бы ту комиссию, что место выбирала и для поселка, и для затопления, и носом её, носом…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Наша Матера, бабушка, будет людям пользу приносить, электричество пойдет.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214290"/>
          <a:ext cx="6119834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17"/>
                <a:gridCol w="3059917"/>
              </a:tblGrid>
              <a:tr h="85779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Дарья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Андрей</a:t>
                      </a:r>
                      <a:endParaRPr lang="ru-RU" sz="2000" dirty="0"/>
                    </a:p>
                  </a:txBody>
                  <a:tcPr/>
                </a:tc>
              </a:tr>
              <a:tr h="296113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Дарья считает, что могилы надо обязательно перевезти.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Arial Unicode MS"/>
                          <a:ea typeface="Times New Roman"/>
                          <a:cs typeface="Times New Roman"/>
                        </a:rPr>
                        <a:t>Андрей удивился предложению бабушки перевезти могилы, смолчал, но подумал: «Как это интересно увидеть то, что осталось от человека за 30-40 лет». </a:t>
                      </a:r>
                    </a:p>
                  </a:txBody>
                  <a:tcPr marL="68580" marR="68580" marT="0" marB="0"/>
                </a:tc>
              </a:tr>
              <a:tr h="2467615">
                <a:tc>
                  <a:txBody>
                    <a:bodyPr/>
                    <a:lstStyle/>
                    <a:p>
                      <a:r>
                        <a:rPr lang="ru-RU" sz="2000">
                          <a:latin typeface="Arial Unicode MS"/>
                          <a:ea typeface="Times New Roman"/>
                          <a:cs typeface="Times New Roman"/>
                        </a:rPr>
                        <a:t>Пуп вы свой не надорвете? Везде машины. Они в работу душу –то не вкладывают… В ком душа, в том и Бог. Он не в небе, а в тебе Человека сторожит.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 Unicode MS"/>
                          <a:ea typeface="Times New Roman"/>
                          <a:cs typeface="Times New Roman"/>
                        </a:rPr>
                        <a:t>Данная жалость – это палка на пути цивилизации.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Дарьи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- Как воплощается в образе Дарьи нравственный идеал человека?</a:t>
            </a:r>
            <a:endParaRPr lang="ru-RU" dirty="0" smtClean="0"/>
          </a:p>
          <a:p>
            <a:r>
              <a:rPr lang="ru-RU" b="1" i="1" dirty="0" smtClean="0"/>
              <a:t>-Как показана нравственная красота Дарьи?</a:t>
            </a:r>
          </a:p>
          <a:p>
            <a:r>
              <a:rPr lang="ru-RU" b="1" i="1" dirty="0" smtClean="0"/>
              <a:t>- Через что раскрывается образ Дарьи?</a:t>
            </a:r>
            <a:endParaRPr lang="ru-RU" dirty="0" smtClean="0"/>
          </a:p>
          <a:p>
            <a:r>
              <a:rPr lang="ru-RU" b="1" i="1" dirty="0" smtClean="0"/>
              <a:t>-Что такое дом, изба для Дарьи?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-</a:t>
            </a:r>
            <a:br>
              <a:rPr lang="ru-RU" sz="3600" dirty="0" smtClean="0"/>
            </a:br>
            <a:r>
              <a:rPr lang="ru-RU" sz="3600" b="1" i="1" dirty="0" smtClean="0"/>
              <a:t> Какую характеристику вы дадите другим персонажам повести?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C:\Users\Илья\Desktop\69202103_1294950347_1498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3857652" cy="416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-</a:t>
            </a:r>
            <a:br>
              <a:rPr lang="ru-RU" b="1" i="1" dirty="0" smtClean="0"/>
            </a:br>
            <a:r>
              <a:rPr lang="ru-RU" b="1" i="1" dirty="0" smtClean="0"/>
              <a:t> В чём смысл конфликта повести?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Илья\Desktop\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86190"/>
            <a:ext cx="3024202" cy="229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6bfe1bf3143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50117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br>
              <a:rPr lang="ru-RU" dirty="0" smtClean="0"/>
            </a:br>
            <a:r>
              <a:rPr lang="ru-RU" b="1" i="1" dirty="0" smtClean="0"/>
              <a:t> Какие проблемы ставит Распутин в повести?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Илья\Desktop\post-3-132894881882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571504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Какие символы помогают понять авторский замысел?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C:\Users\Илья\Desktop\23528558_Cerko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95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928934"/>
            <a:ext cx="2544767" cy="235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Как вы понимаете авторскую позицию, высказанную им в "Прощании с Матерой"?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Четыре подпорки у человека в жизни: дом с семьей, работа, люди, с кем  вместе править праздники и будни, и земля, на которой стоит твой дом.</a:t>
            </a:r>
          </a:p>
          <a:p>
            <a:r>
              <a:rPr lang="ru-RU" dirty="0" smtClean="0"/>
              <a:t>"Никакое общество... не сможет долго продержаться в силе и здравии, если оно откажется от вековых традиций и устоев своего народа. Это все равно что, порубив корни, уповать на ветви."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"Правда в памяти. У кого нет памяти, у того нет жизни".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"...патриотизм - это не любовь к идее, а любовь к отчизне, к ее родной земле, ревность её заветам, почитание праха и слова её, страдания за все её страдания и вера в ее очистительный исход".</a:t>
            </a:r>
          </a:p>
          <a:p>
            <a:r>
              <a:rPr lang="ru-RU" dirty="0" smtClean="0"/>
              <a:t> "Художник в своих исканиях и методах может позволить себе всё что угодно, кроме одного - равнодушия к родине и небрежения к её святыням".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7620" y="214290"/>
            <a:ext cx="5143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Два чувства дивно близки нам,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них обретает сердце пищу: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Любовь к родному пепелищу,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Любовь к отеческим гробам.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них основана от века по воле Бога самого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Самостоянье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человека – залог величия его.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Животворящая святыня!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Земля была б без них мертва,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Без них наш целый мир – пустыня,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Душа – алтарь без божества.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С. Пушкин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Илья\Desktop\Gusarova_Alina_proschanie_s_Matero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714776" cy="400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Письменно ответить на вопрос «Какие нравственные уроки дает нам повесть В. Распутина «Прощание с Матерой»?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Прощание </a:t>
            </a:r>
            <a:r>
              <a:rPr lang="ru-RU" dirty="0" smtClean="0"/>
              <a:t>-</a:t>
            </a:r>
          </a:p>
          <a:p>
            <a:r>
              <a:rPr lang="ru-RU" dirty="0" smtClean="0"/>
              <a:t> </a:t>
            </a:r>
            <a:r>
              <a:rPr lang="ru-RU" b="1" i="1" u="sng" dirty="0" smtClean="0"/>
              <a:t>Проститься</a:t>
            </a:r>
            <a:r>
              <a:rPr lang="ru-RU" dirty="0" smtClean="0"/>
              <a:t> -                           </a:t>
            </a:r>
          </a:p>
          <a:p>
            <a:r>
              <a:rPr lang="ru-RU" dirty="0" smtClean="0"/>
              <a:t> </a:t>
            </a:r>
            <a:r>
              <a:rPr lang="ru-RU" b="1" i="1" u="sng" dirty="0" smtClean="0"/>
              <a:t>Матёра </a:t>
            </a:r>
            <a:r>
              <a:rPr lang="ru-RU" dirty="0" smtClean="0"/>
              <a:t>-</a:t>
            </a:r>
          </a:p>
          <a:p>
            <a:r>
              <a:rPr lang="ru-RU" dirty="0" smtClean="0"/>
              <a:t> </a:t>
            </a:r>
            <a:r>
              <a:rPr lang="ru-RU" b="1" i="1" u="sng" dirty="0" smtClean="0"/>
              <a:t>Матёрый</a:t>
            </a:r>
            <a:r>
              <a:rPr lang="ru-RU" dirty="0" smtClean="0"/>
              <a:t> -</a:t>
            </a:r>
            <a:endParaRPr lang="ru-RU" dirty="0"/>
          </a:p>
        </p:txBody>
      </p:sp>
      <p:pic>
        <p:nvPicPr>
          <p:cNvPr id="4" name="Рисунок 3" descr="C:\Users\Илья\Desktop\8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001135" cy="523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Какой вы видите </a:t>
            </a:r>
            <a:r>
              <a:rPr lang="ru-RU" b="1" i="1" u="sng" dirty="0" err="1" smtClean="0"/>
              <a:t>Матёру</a:t>
            </a:r>
            <a:r>
              <a:rPr lang="ru-RU" b="1" i="1" u="sng" dirty="0" smtClean="0"/>
              <a:t>?</a:t>
            </a:r>
            <a:endParaRPr lang="ru-RU" dirty="0"/>
          </a:p>
        </p:txBody>
      </p:sp>
      <p:pic>
        <p:nvPicPr>
          <p:cNvPr id="4" name="Содержимое 3" descr="C:\Users\Илья\Desktop\244959_html_m10ea6fb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4379" y="1600200"/>
            <a:ext cx="627524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приметы времени видны в повести?</a:t>
            </a:r>
            <a:endParaRPr lang="ru-RU" dirty="0"/>
          </a:p>
        </p:txBody>
      </p:sp>
      <p:pic>
        <p:nvPicPr>
          <p:cNvPr id="4" name="Содержимое 3" descr="C:\Users\Илья\Desktop\0011-011-Vystuplenie-uchitelja-geografii-o-Permskoj-G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2071678"/>
            <a:ext cx="4563521" cy="435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лья\Desktop\0033-033-Rasputin-Proschanie-s-Matero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3684593" cy="37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28662" y="518113"/>
            <a:ext cx="40553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остров должен быть затоплен, зачем рассказывать читателю,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откуда "есть и пошла" Матёра?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Илья\Desktop\0035-035-Rasputin-Proschanie-s-Matero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4776610" cy="3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Следы истории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Мы видим деревню в последнее лето её существования. Почему именно это время заинтересовало писателя? Почему он считает, что мы, читатели, должны об этом знать?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Илья\Desktop\0014-014-Rasputin-Proschanie-s-Matero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86190"/>
            <a:ext cx="36544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357164"/>
          <a:ext cx="6477024" cy="5857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12"/>
                <a:gridCol w="3238512"/>
              </a:tblGrid>
              <a:tr h="8368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Молодежь</a:t>
                      </a:r>
                      <a:endParaRPr lang="ru-RU" dirty="0"/>
                    </a:p>
                  </a:txBody>
                  <a:tcPr/>
                </a:tc>
              </a:tr>
              <a:tr h="8368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Отношение к «малой родине»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6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8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Отношение к предкам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6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68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Отношение к природе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68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отрывков из повести: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сцена пейзажного описания Матёры (гл. 1);</a:t>
            </a:r>
          </a:p>
          <a:p>
            <a:r>
              <a:rPr lang="ru-RU" dirty="0" smtClean="0"/>
              <a:t>- история Матёры (гл.1);</a:t>
            </a:r>
          </a:p>
          <a:p>
            <a:r>
              <a:rPr lang="ru-RU" dirty="0" smtClean="0"/>
              <a:t>- сцена разорения кладбища (гл. 2 -3);</a:t>
            </a:r>
          </a:p>
          <a:p>
            <a:r>
              <a:rPr lang="ru-RU" dirty="0" smtClean="0"/>
              <a:t>- сцена горящей избы (гл. 8);</a:t>
            </a:r>
          </a:p>
          <a:p>
            <a:r>
              <a:rPr lang="ru-RU" dirty="0" smtClean="0"/>
              <a:t>- сцена сенокоса (гл. 10);</a:t>
            </a:r>
          </a:p>
          <a:p>
            <a:r>
              <a:rPr lang="ru-RU" dirty="0" smtClean="0"/>
              <a:t>- сцена прощания с домом Настасьи (гл. 7);</a:t>
            </a:r>
          </a:p>
          <a:p>
            <a:r>
              <a:rPr lang="ru-RU" dirty="0" smtClean="0"/>
              <a:t>- сцена прощания с избой Дарьи (гл. 20).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615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В. Г. Распутин</vt:lpstr>
      <vt:lpstr>Слайд 2</vt:lpstr>
      <vt:lpstr>словарная работа</vt:lpstr>
      <vt:lpstr>Какой вы видите Матёру?</vt:lpstr>
      <vt:lpstr>Какие приметы времени видны в повести?</vt:lpstr>
      <vt:lpstr>Слайд 6</vt:lpstr>
      <vt:lpstr>Следы истории</vt:lpstr>
      <vt:lpstr>Слайд 8</vt:lpstr>
      <vt:lpstr>Анализ отрывков из повести:</vt:lpstr>
      <vt:lpstr>Слайд 10</vt:lpstr>
      <vt:lpstr>Слайд 11</vt:lpstr>
      <vt:lpstr>Слайд 12</vt:lpstr>
      <vt:lpstr>Образ Дарьи</vt:lpstr>
      <vt:lpstr>-  Какую характеристику вы дадите другим персонажам повести? </vt:lpstr>
      <vt:lpstr>-  В чём смысл конфликта повести? </vt:lpstr>
      <vt:lpstr>-  Какие проблемы ставит Распутин в повести? </vt:lpstr>
      <vt:lpstr>Какие символы помогают понять авторский замысел? </vt:lpstr>
      <vt:lpstr>Как вы понимаете авторскую позицию, высказанную им в "Прощании с Матерой"? </vt:lpstr>
      <vt:lpstr> "Правда в памяти. У кого нет памяти, у того нет жизни".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 Г. Распутин</dc:title>
  <dc:creator>Илья</dc:creator>
  <cp:lastModifiedBy>zolotuhina</cp:lastModifiedBy>
  <cp:revision>13</cp:revision>
  <dcterms:created xsi:type="dcterms:W3CDTF">2013-04-18T12:42:05Z</dcterms:created>
  <dcterms:modified xsi:type="dcterms:W3CDTF">2013-07-18T07:37:15Z</dcterms:modified>
</cp:coreProperties>
</file>