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F5774-2B10-4018-ACC4-2A22DEF5CF0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C4D6C1-A52B-496A-AC5C-0FA4F9C0583E}">
      <dgm:prSet phldrT="[Текст]"/>
      <dgm:spPr/>
      <dgm:t>
        <a:bodyPr/>
        <a:lstStyle/>
        <a:p>
          <a:r>
            <a:rPr lang="ru-RU" dirty="0" smtClean="0"/>
            <a:t>м</a:t>
          </a:r>
          <a:r>
            <a:rPr lang="de-DE" dirty="0" smtClean="0"/>
            <a:t>i</a:t>
          </a:r>
          <a:r>
            <a:rPr lang="ru-RU" dirty="0" err="1" smtClean="0"/>
            <a:t>р</a:t>
          </a:r>
          <a:endParaRPr lang="ru-RU" dirty="0"/>
        </a:p>
      </dgm:t>
    </dgm:pt>
    <dgm:pt modelId="{CC36E844-C5FF-4B72-8883-BEBBC92A3421}" type="parTrans" cxnId="{AB0A262F-C5A9-4880-A502-2473313115C6}">
      <dgm:prSet/>
      <dgm:spPr/>
      <dgm:t>
        <a:bodyPr/>
        <a:lstStyle/>
        <a:p>
          <a:endParaRPr lang="ru-RU"/>
        </a:p>
      </dgm:t>
    </dgm:pt>
    <dgm:pt modelId="{1417463E-018D-48D5-ADC2-77E4C9441EAB}" type="sibTrans" cxnId="{AB0A262F-C5A9-4880-A502-2473313115C6}">
      <dgm:prSet/>
      <dgm:spPr/>
      <dgm:t>
        <a:bodyPr/>
        <a:lstStyle/>
        <a:p>
          <a:endParaRPr lang="ru-RU"/>
        </a:p>
      </dgm:t>
    </dgm:pt>
    <dgm:pt modelId="{1D9EAB6E-DFE8-480D-9F24-41C8D430399E}">
      <dgm:prSet phldrT="[Текст]"/>
      <dgm:spPr/>
      <dgm:t>
        <a:bodyPr/>
        <a:lstStyle/>
        <a:p>
          <a:r>
            <a:rPr lang="ru-RU" dirty="0" smtClean="0"/>
            <a:t>Отсутствие военных действий</a:t>
          </a:r>
          <a:endParaRPr lang="ru-RU" dirty="0"/>
        </a:p>
      </dgm:t>
    </dgm:pt>
    <dgm:pt modelId="{A041CE96-AD95-4B25-8164-FC5887475C73}" type="parTrans" cxnId="{B79BF83C-7DA3-4433-AE6B-6FE0CF6A4639}">
      <dgm:prSet/>
      <dgm:spPr/>
      <dgm:t>
        <a:bodyPr/>
        <a:lstStyle/>
        <a:p>
          <a:endParaRPr lang="ru-RU"/>
        </a:p>
      </dgm:t>
    </dgm:pt>
    <dgm:pt modelId="{5A951BC4-EE6F-4E24-97EA-D6EA56D53089}" type="sibTrans" cxnId="{B79BF83C-7DA3-4433-AE6B-6FE0CF6A4639}">
      <dgm:prSet/>
      <dgm:spPr/>
      <dgm:t>
        <a:bodyPr/>
        <a:lstStyle/>
        <a:p>
          <a:endParaRPr lang="ru-RU"/>
        </a:p>
      </dgm:t>
    </dgm:pt>
    <dgm:pt modelId="{DA46FB6E-368C-4767-A7BE-8F51A61EE3F2}">
      <dgm:prSet phldrT="[Текст]"/>
      <dgm:spPr/>
      <dgm:t>
        <a:bodyPr/>
        <a:lstStyle/>
        <a:p>
          <a:r>
            <a:rPr lang="ru-RU" dirty="0" smtClean="0"/>
            <a:t>в миру</a:t>
          </a:r>
          <a:endParaRPr lang="ru-RU" dirty="0"/>
        </a:p>
      </dgm:t>
    </dgm:pt>
    <dgm:pt modelId="{A804A004-3EDC-4235-A11A-5771BB494E10}" type="parTrans" cxnId="{0B81D988-5AA7-4FAD-A7B2-A5ED0A61924B}">
      <dgm:prSet/>
      <dgm:spPr/>
      <dgm:t>
        <a:bodyPr/>
        <a:lstStyle/>
        <a:p>
          <a:endParaRPr lang="ru-RU"/>
        </a:p>
      </dgm:t>
    </dgm:pt>
    <dgm:pt modelId="{96BC70C9-9EF9-4091-9B77-2C49C19AB973}" type="sibTrans" cxnId="{0B81D988-5AA7-4FAD-A7B2-A5ED0A61924B}">
      <dgm:prSet/>
      <dgm:spPr/>
      <dgm:t>
        <a:bodyPr/>
        <a:lstStyle/>
        <a:p>
          <a:endParaRPr lang="ru-RU"/>
        </a:p>
      </dgm:t>
    </dgm:pt>
    <dgm:pt modelId="{1F966A5D-EB2D-41DF-9418-7C0A3E27C8B6}">
      <dgm:prSet phldrT="[Текст]"/>
      <dgm:spPr/>
      <dgm:t>
        <a:bodyPr/>
        <a:lstStyle/>
        <a:p>
          <a:r>
            <a:rPr lang="ru-RU" dirty="0" smtClean="0"/>
            <a:t>в повседневной, обычной, мирной, семейной жизни</a:t>
          </a:r>
          <a:endParaRPr lang="ru-RU" dirty="0"/>
        </a:p>
      </dgm:t>
    </dgm:pt>
    <dgm:pt modelId="{FB3FF2D6-1121-46D3-8DBD-A511565F44C7}" type="parTrans" cxnId="{F5C6A566-FDAE-4E4C-B5EE-45BC5F47C3DF}">
      <dgm:prSet/>
      <dgm:spPr/>
      <dgm:t>
        <a:bodyPr/>
        <a:lstStyle/>
        <a:p>
          <a:endParaRPr lang="ru-RU"/>
        </a:p>
      </dgm:t>
    </dgm:pt>
    <dgm:pt modelId="{6168DA68-0F43-4143-A9A5-517AC04EB09D}" type="sibTrans" cxnId="{F5C6A566-FDAE-4E4C-B5EE-45BC5F47C3DF}">
      <dgm:prSet/>
      <dgm:spPr/>
      <dgm:t>
        <a:bodyPr/>
        <a:lstStyle/>
        <a:p>
          <a:endParaRPr lang="ru-RU"/>
        </a:p>
      </dgm:t>
    </dgm:pt>
    <dgm:pt modelId="{275FA964-3E70-4F6D-95B8-1D9810386B0C}">
      <dgm:prSet phldrT="[Текст]"/>
      <dgm:spPr/>
      <dgm:t>
        <a:bodyPr/>
        <a:lstStyle/>
        <a:p>
          <a:r>
            <a:rPr lang="ru-RU" dirty="0" smtClean="0"/>
            <a:t>в мире</a:t>
          </a:r>
          <a:endParaRPr lang="ru-RU" dirty="0"/>
        </a:p>
      </dgm:t>
    </dgm:pt>
    <dgm:pt modelId="{621D91F5-A009-46C8-8DB6-E9EC5896B286}" type="parTrans" cxnId="{1CCD1269-D755-430C-B5AE-696D98B52EF5}">
      <dgm:prSet/>
      <dgm:spPr/>
      <dgm:t>
        <a:bodyPr/>
        <a:lstStyle/>
        <a:p>
          <a:endParaRPr lang="ru-RU"/>
        </a:p>
      </dgm:t>
    </dgm:pt>
    <dgm:pt modelId="{F42F6ED8-3C1E-4D13-9D69-F73B89024C4B}" type="sibTrans" cxnId="{1CCD1269-D755-430C-B5AE-696D98B52EF5}">
      <dgm:prSet/>
      <dgm:spPr/>
      <dgm:t>
        <a:bodyPr/>
        <a:lstStyle/>
        <a:p>
          <a:endParaRPr lang="ru-RU"/>
        </a:p>
      </dgm:t>
    </dgm:pt>
    <dgm:pt modelId="{F19DCC6C-DBFF-4A65-B023-E2B406E7F499}">
      <dgm:prSet phldrT="[Текст]"/>
      <dgm:spPr/>
      <dgm:t>
        <a:bodyPr/>
        <a:lstStyle/>
        <a:p>
          <a:r>
            <a:rPr lang="ru-RU" dirty="0" smtClean="0"/>
            <a:t>в целом свете</a:t>
          </a:r>
          <a:endParaRPr lang="ru-RU" dirty="0"/>
        </a:p>
      </dgm:t>
    </dgm:pt>
    <dgm:pt modelId="{198F51F6-538F-4DD2-B6A5-1CE2FE0F80ED}" type="parTrans" cxnId="{8E1422C6-EED8-4D89-9A27-4C3246026BB8}">
      <dgm:prSet/>
      <dgm:spPr/>
      <dgm:t>
        <a:bodyPr/>
        <a:lstStyle/>
        <a:p>
          <a:endParaRPr lang="ru-RU"/>
        </a:p>
      </dgm:t>
    </dgm:pt>
    <dgm:pt modelId="{4A82D571-0D4A-4581-BD46-055B10B808BF}" type="sibTrans" cxnId="{8E1422C6-EED8-4D89-9A27-4C3246026BB8}">
      <dgm:prSet/>
      <dgm:spPr/>
      <dgm:t>
        <a:bodyPr/>
        <a:lstStyle/>
        <a:p>
          <a:endParaRPr lang="ru-RU"/>
        </a:p>
      </dgm:t>
    </dgm:pt>
    <dgm:pt modelId="{E9604AF0-3B3D-47C6-8290-B8FE83E8AEDA}">
      <dgm:prSet phldrT="[Текст]"/>
      <dgm:spPr/>
      <dgm:t>
        <a:bodyPr/>
        <a:lstStyle/>
        <a:p>
          <a:r>
            <a:rPr lang="ru-RU" dirty="0" smtClean="0"/>
            <a:t>миром</a:t>
          </a:r>
          <a:endParaRPr lang="ru-RU" dirty="0"/>
        </a:p>
      </dgm:t>
    </dgm:pt>
    <dgm:pt modelId="{B2AE257D-DEC3-4BB3-A1F3-532939A2EB8C}" type="parTrans" cxnId="{468EBACA-702C-4F49-A615-CE756AACD013}">
      <dgm:prSet/>
      <dgm:spPr/>
      <dgm:t>
        <a:bodyPr/>
        <a:lstStyle/>
        <a:p>
          <a:endParaRPr lang="ru-RU"/>
        </a:p>
      </dgm:t>
    </dgm:pt>
    <dgm:pt modelId="{0EEDA236-E641-496E-99D9-0F39027EC7AD}" type="sibTrans" cxnId="{468EBACA-702C-4F49-A615-CE756AACD013}">
      <dgm:prSet/>
      <dgm:spPr/>
      <dgm:t>
        <a:bodyPr/>
        <a:lstStyle/>
        <a:p>
          <a:endParaRPr lang="ru-RU"/>
        </a:p>
      </dgm:t>
    </dgm:pt>
    <dgm:pt modelId="{B2B39043-DD11-43B0-B91C-A745A04798A8}">
      <dgm:prSet/>
      <dgm:spPr/>
      <dgm:t>
        <a:bodyPr/>
        <a:lstStyle/>
        <a:p>
          <a:r>
            <a:rPr lang="ru-RU" dirty="0" smtClean="0"/>
            <a:t>общностью, всем народом</a:t>
          </a:r>
          <a:endParaRPr lang="ru-RU" dirty="0"/>
        </a:p>
      </dgm:t>
    </dgm:pt>
    <dgm:pt modelId="{A3B31F00-9902-4543-B430-9AD85FED7015}" type="parTrans" cxnId="{530CDD9C-A5F8-4A0E-9554-DE0351AADC3D}">
      <dgm:prSet/>
      <dgm:spPr/>
    </dgm:pt>
    <dgm:pt modelId="{9FCC3B7B-F13A-4F26-B3B2-C0D0B27849C1}" type="sibTrans" cxnId="{530CDD9C-A5F8-4A0E-9554-DE0351AADC3D}">
      <dgm:prSet/>
      <dgm:spPr/>
    </dgm:pt>
    <dgm:pt modelId="{3AD19900-0622-4B30-A0BF-993F0F433496}" type="pres">
      <dgm:prSet presAssocID="{D66F5774-2B10-4018-ACC4-2A22DEF5CF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C03D4-46DC-44FE-B1A1-B3AA98287EEF}" type="pres">
      <dgm:prSet presAssocID="{B4C4D6C1-A52B-496A-AC5C-0FA4F9C0583E}" presName="composite" presStyleCnt="0"/>
      <dgm:spPr/>
    </dgm:pt>
    <dgm:pt modelId="{E5A23289-00F4-43AA-A85F-91244F1D51F9}" type="pres">
      <dgm:prSet presAssocID="{B4C4D6C1-A52B-496A-AC5C-0FA4F9C058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32B5B-D0B8-43A8-8A3B-6AC34A12EF0F}" type="pres">
      <dgm:prSet presAssocID="{B4C4D6C1-A52B-496A-AC5C-0FA4F9C058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F187-C279-45C5-9458-70FA5A405C8D}" type="pres">
      <dgm:prSet presAssocID="{1417463E-018D-48D5-ADC2-77E4C9441EAB}" presName="sp" presStyleCnt="0"/>
      <dgm:spPr/>
    </dgm:pt>
    <dgm:pt modelId="{D6F0FBDD-83C1-4B06-9AE6-B2BFEA91DFFE}" type="pres">
      <dgm:prSet presAssocID="{DA46FB6E-368C-4767-A7BE-8F51A61EE3F2}" presName="composite" presStyleCnt="0"/>
      <dgm:spPr/>
    </dgm:pt>
    <dgm:pt modelId="{C4CCEDF3-7693-43F6-9FBB-9F7D4E6A53DD}" type="pres">
      <dgm:prSet presAssocID="{DA46FB6E-368C-4767-A7BE-8F51A61EE3F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ACC3E-F570-4184-BC2B-17AEEFBD9FC4}" type="pres">
      <dgm:prSet presAssocID="{DA46FB6E-368C-4767-A7BE-8F51A61EE3F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F928-E369-4B1C-8069-FC905B32696E}" type="pres">
      <dgm:prSet presAssocID="{96BC70C9-9EF9-4091-9B77-2C49C19AB973}" presName="sp" presStyleCnt="0"/>
      <dgm:spPr/>
    </dgm:pt>
    <dgm:pt modelId="{1A829422-0733-4740-8C9D-A6E359424E21}" type="pres">
      <dgm:prSet presAssocID="{275FA964-3E70-4F6D-95B8-1D9810386B0C}" presName="composite" presStyleCnt="0"/>
      <dgm:spPr/>
    </dgm:pt>
    <dgm:pt modelId="{D2C237A5-8ED0-4E89-85A1-17F1F9E3CE38}" type="pres">
      <dgm:prSet presAssocID="{275FA964-3E70-4F6D-95B8-1D9810386B0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2DC4F-FCE9-4FEA-9103-E0EC0684DEED}" type="pres">
      <dgm:prSet presAssocID="{275FA964-3E70-4F6D-95B8-1D9810386B0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D3DE2-F985-4B89-BBFD-203B31B5DBD5}" type="pres">
      <dgm:prSet presAssocID="{F42F6ED8-3C1E-4D13-9D69-F73B89024C4B}" presName="sp" presStyleCnt="0"/>
      <dgm:spPr/>
    </dgm:pt>
    <dgm:pt modelId="{490E9861-ED4F-422F-AFE8-18475FD93906}" type="pres">
      <dgm:prSet presAssocID="{E9604AF0-3B3D-47C6-8290-B8FE83E8AEDA}" presName="composite" presStyleCnt="0"/>
      <dgm:spPr/>
    </dgm:pt>
    <dgm:pt modelId="{139A5D5D-8FA3-41E7-936C-323E992E3E19}" type="pres">
      <dgm:prSet presAssocID="{E9604AF0-3B3D-47C6-8290-B8FE83E8AED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0155D-EC3C-48A2-B8DF-E3385F356276}" type="pres">
      <dgm:prSet presAssocID="{E9604AF0-3B3D-47C6-8290-B8FE83E8AED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8F50B-431F-4D7D-AD7F-DC04BFA83484}" type="presOf" srcId="{B4C4D6C1-A52B-496A-AC5C-0FA4F9C0583E}" destId="{E5A23289-00F4-43AA-A85F-91244F1D51F9}" srcOrd="0" destOrd="0" presId="urn:microsoft.com/office/officeart/2005/8/layout/chevron2"/>
    <dgm:cxn modelId="{0B81D988-5AA7-4FAD-A7B2-A5ED0A61924B}" srcId="{D66F5774-2B10-4018-ACC4-2A22DEF5CF06}" destId="{DA46FB6E-368C-4767-A7BE-8F51A61EE3F2}" srcOrd="1" destOrd="0" parTransId="{A804A004-3EDC-4235-A11A-5771BB494E10}" sibTransId="{96BC70C9-9EF9-4091-9B77-2C49C19AB973}"/>
    <dgm:cxn modelId="{0B90C4A0-FCFD-44F4-B5D7-83987F613CDF}" type="presOf" srcId="{1F966A5D-EB2D-41DF-9418-7C0A3E27C8B6}" destId="{B60ACC3E-F570-4184-BC2B-17AEEFBD9FC4}" srcOrd="0" destOrd="0" presId="urn:microsoft.com/office/officeart/2005/8/layout/chevron2"/>
    <dgm:cxn modelId="{299F60CE-DD26-4321-90E1-BB31FF2EE9DE}" type="presOf" srcId="{1D9EAB6E-DFE8-480D-9F24-41C8D430399E}" destId="{74132B5B-D0B8-43A8-8A3B-6AC34A12EF0F}" srcOrd="0" destOrd="0" presId="urn:microsoft.com/office/officeart/2005/8/layout/chevron2"/>
    <dgm:cxn modelId="{F5C6A566-FDAE-4E4C-B5EE-45BC5F47C3DF}" srcId="{DA46FB6E-368C-4767-A7BE-8F51A61EE3F2}" destId="{1F966A5D-EB2D-41DF-9418-7C0A3E27C8B6}" srcOrd="0" destOrd="0" parTransId="{FB3FF2D6-1121-46D3-8DBD-A511565F44C7}" sibTransId="{6168DA68-0F43-4143-A9A5-517AC04EB09D}"/>
    <dgm:cxn modelId="{8E1422C6-EED8-4D89-9A27-4C3246026BB8}" srcId="{275FA964-3E70-4F6D-95B8-1D9810386B0C}" destId="{F19DCC6C-DBFF-4A65-B023-E2B406E7F499}" srcOrd="0" destOrd="0" parTransId="{198F51F6-538F-4DD2-B6A5-1CE2FE0F80ED}" sibTransId="{4A82D571-0D4A-4581-BD46-055B10B808BF}"/>
    <dgm:cxn modelId="{530CDD9C-A5F8-4A0E-9554-DE0351AADC3D}" srcId="{E9604AF0-3B3D-47C6-8290-B8FE83E8AEDA}" destId="{B2B39043-DD11-43B0-B91C-A745A04798A8}" srcOrd="0" destOrd="0" parTransId="{A3B31F00-9902-4543-B430-9AD85FED7015}" sibTransId="{9FCC3B7B-F13A-4F26-B3B2-C0D0B27849C1}"/>
    <dgm:cxn modelId="{54B76F31-BB6E-4478-9D20-E6BE88DF6066}" type="presOf" srcId="{F19DCC6C-DBFF-4A65-B023-E2B406E7F499}" destId="{6F72DC4F-FCE9-4FEA-9103-E0EC0684DEED}" srcOrd="0" destOrd="0" presId="urn:microsoft.com/office/officeart/2005/8/layout/chevron2"/>
    <dgm:cxn modelId="{B79BF83C-7DA3-4433-AE6B-6FE0CF6A4639}" srcId="{B4C4D6C1-A52B-496A-AC5C-0FA4F9C0583E}" destId="{1D9EAB6E-DFE8-480D-9F24-41C8D430399E}" srcOrd="0" destOrd="0" parTransId="{A041CE96-AD95-4B25-8164-FC5887475C73}" sibTransId="{5A951BC4-EE6F-4E24-97EA-D6EA56D53089}"/>
    <dgm:cxn modelId="{AB0A262F-C5A9-4880-A502-2473313115C6}" srcId="{D66F5774-2B10-4018-ACC4-2A22DEF5CF06}" destId="{B4C4D6C1-A52B-496A-AC5C-0FA4F9C0583E}" srcOrd="0" destOrd="0" parTransId="{CC36E844-C5FF-4B72-8883-BEBBC92A3421}" sibTransId="{1417463E-018D-48D5-ADC2-77E4C9441EAB}"/>
    <dgm:cxn modelId="{7016A45D-9E3C-4349-8FEF-24449F393929}" type="presOf" srcId="{275FA964-3E70-4F6D-95B8-1D9810386B0C}" destId="{D2C237A5-8ED0-4E89-85A1-17F1F9E3CE38}" srcOrd="0" destOrd="0" presId="urn:microsoft.com/office/officeart/2005/8/layout/chevron2"/>
    <dgm:cxn modelId="{4097CB78-0B85-4A86-992E-7C7E58A37DB8}" type="presOf" srcId="{DA46FB6E-368C-4767-A7BE-8F51A61EE3F2}" destId="{C4CCEDF3-7693-43F6-9FBB-9F7D4E6A53DD}" srcOrd="0" destOrd="0" presId="urn:microsoft.com/office/officeart/2005/8/layout/chevron2"/>
    <dgm:cxn modelId="{D7A3267B-BF67-4659-8771-A275630ADF18}" type="presOf" srcId="{E9604AF0-3B3D-47C6-8290-B8FE83E8AEDA}" destId="{139A5D5D-8FA3-41E7-936C-323E992E3E19}" srcOrd="0" destOrd="0" presId="urn:microsoft.com/office/officeart/2005/8/layout/chevron2"/>
    <dgm:cxn modelId="{0BBEFAAB-AB34-4871-929B-7D2113FFC844}" type="presOf" srcId="{B2B39043-DD11-43B0-B91C-A745A04798A8}" destId="{B140155D-EC3C-48A2-B8DF-E3385F356276}" srcOrd="0" destOrd="0" presId="urn:microsoft.com/office/officeart/2005/8/layout/chevron2"/>
    <dgm:cxn modelId="{1CCD1269-D755-430C-B5AE-696D98B52EF5}" srcId="{D66F5774-2B10-4018-ACC4-2A22DEF5CF06}" destId="{275FA964-3E70-4F6D-95B8-1D9810386B0C}" srcOrd="2" destOrd="0" parTransId="{621D91F5-A009-46C8-8DB6-E9EC5896B286}" sibTransId="{F42F6ED8-3C1E-4D13-9D69-F73B89024C4B}"/>
    <dgm:cxn modelId="{468EBACA-702C-4F49-A615-CE756AACD013}" srcId="{D66F5774-2B10-4018-ACC4-2A22DEF5CF06}" destId="{E9604AF0-3B3D-47C6-8290-B8FE83E8AEDA}" srcOrd="3" destOrd="0" parTransId="{B2AE257D-DEC3-4BB3-A1F3-532939A2EB8C}" sibTransId="{0EEDA236-E641-496E-99D9-0F39027EC7AD}"/>
    <dgm:cxn modelId="{7B09F720-AECE-49C8-AD5D-91493659FF3C}" type="presOf" srcId="{D66F5774-2B10-4018-ACC4-2A22DEF5CF06}" destId="{3AD19900-0622-4B30-A0BF-993F0F433496}" srcOrd="0" destOrd="0" presId="urn:microsoft.com/office/officeart/2005/8/layout/chevron2"/>
    <dgm:cxn modelId="{55C14486-9AF6-4EDB-A222-09863BE54570}" type="presParOf" srcId="{3AD19900-0622-4B30-A0BF-993F0F433496}" destId="{8B8C03D4-46DC-44FE-B1A1-B3AA98287EEF}" srcOrd="0" destOrd="0" presId="urn:microsoft.com/office/officeart/2005/8/layout/chevron2"/>
    <dgm:cxn modelId="{B10F0558-02FB-4003-B9E5-AD4CBE3694A1}" type="presParOf" srcId="{8B8C03D4-46DC-44FE-B1A1-B3AA98287EEF}" destId="{E5A23289-00F4-43AA-A85F-91244F1D51F9}" srcOrd="0" destOrd="0" presId="urn:microsoft.com/office/officeart/2005/8/layout/chevron2"/>
    <dgm:cxn modelId="{C0B3FEC1-E7C0-4FCB-860E-D993E15C7485}" type="presParOf" srcId="{8B8C03D4-46DC-44FE-B1A1-B3AA98287EEF}" destId="{74132B5B-D0B8-43A8-8A3B-6AC34A12EF0F}" srcOrd="1" destOrd="0" presId="urn:microsoft.com/office/officeart/2005/8/layout/chevron2"/>
    <dgm:cxn modelId="{F0A4AF91-78B3-4034-9CCE-1C3928B48842}" type="presParOf" srcId="{3AD19900-0622-4B30-A0BF-993F0F433496}" destId="{8059F187-C279-45C5-9458-70FA5A405C8D}" srcOrd="1" destOrd="0" presId="urn:microsoft.com/office/officeart/2005/8/layout/chevron2"/>
    <dgm:cxn modelId="{9107D0EB-B291-492B-8B12-4009E0E5D255}" type="presParOf" srcId="{3AD19900-0622-4B30-A0BF-993F0F433496}" destId="{D6F0FBDD-83C1-4B06-9AE6-B2BFEA91DFFE}" srcOrd="2" destOrd="0" presId="urn:microsoft.com/office/officeart/2005/8/layout/chevron2"/>
    <dgm:cxn modelId="{39BEBD5C-2622-43E7-86A9-105E210BCB7A}" type="presParOf" srcId="{D6F0FBDD-83C1-4B06-9AE6-B2BFEA91DFFE}" destId="{C4CCEDF3-7693-43F6-9FBB-9F7D4E6A53DD}" srcOrd="0" destOrd="0" presId="urn:microsoft.com/office/officeart/2005/8/layout/chevron2"/>
    <dgm:cxn modelId="{A3851589-4944-46DF-9061-4EB380CCCC32}" type="presParOf" srcId="{D6F0FBDD-83C1-4B06-9AE6-B2BFEA91DFFE}" destId="{B60ACC3E-F570-4184-BC2B-17AEEFBD9FC4}" srcOrd="1" destOrd="0" presId="urn:microsoft.com/office/officeart/2005/8/layout/chevron2"/>
    <dgm:cxn modelId="{B274F5A2-FF4B-43C2-814E-752C9408C754}" type="presParOf" srcId="{3AD19900-0622-4B30-A0BF-993F0F433496}" destId="{5914F928-E369-4B1C-8069-FC905B32696E}" srcOrd="3" destOrd="0" presId="urn:microsoft.com/office/officeart/2005/8/layout/chevron2"/>
    <dgm:cxn modelId="{C07FFE2E-CE7E-4395-8D39-20389582C97C}" type="presParOf" srcId="{3AD19900-0622-4B30-A0BF-993F0F433496}" destId="{1A829422-0733-4740-8C9D-A6E359424E21}" srcOrd="4" destOrd="0" presId="urn:microsoft.com/office/officeart/2005/8/layout/chevron2"/>
    <dgm:cxn modelId="{48B565E0-69F3-477A-9C09-F41738B7E1E6}" type="presParOf" srcId="{1A829422-0733-4740-8C9D-A6E359424E21}" destId="{D2C237A5-8ED0-4E89-85A1-17F1F9E3CE38}" srcOrd="0" destOrd="0" presId="urn:microsoft.com/office/officeart/2005/8/layout/chevron2"/>
    <dgm:cxn modelId="{B4CB94A3-61D0-4317-9E47-00F5FF65D0AD}" type="presParOf" srcId="{1A829422-0733-4740-8C9D-A6E359424E21}" destId="{6F72DC4F-FCE9-4FEA-9103-E0EC0684DEED}" srcOrd="1" destOrd="0" presId="urn:microsoft.com/office/officeart/2005/8/layout/chevron2"/>
    <dgm:cxn modelId="{F36CC6F4-F838-444E-9AD6-107177288E57}" type="presParOf" srcId="{3AD19900-0622-4B30-A0BF-993F0F433496}" destId="{FBFD3DE2-F985-4B89-BBFD-203B31B5DBD5}" srcOrd="5" destOrd="0" presId="urn:microsoft.com/office/officeart/2005/8/layout/chevron2"/>
    <dgm:cxn modelId="{4565A84D-53FF-4128-8F19-8605D43BFFD5}" type="presParOf" srcId="{3AD19900-0622-4B30-A0BF-993F0F433496}" destId="{490E9861-ED4F-422F-AFE8-18475FD93906}" srcOrd="6" destOrd="0" presId="urn:microsoft.com/office/officeart/2005/8/layout/chevron2"/>
    <dgm:cxn modelId="{25351FD5-08C9-41BB-ADD2-3B79F614CED9}" type="presParOf" srcId="{490E9861-ED4F-422F-AFE8-18475FD93906}" destId="{139A5D5D-8FA3-41E7-936C-323E992E3E19}" srcOrd="0" destOrd="0" presId="urn:microsoft.com/office/officeart/2005/8/layout/chevron2"/>
    <dgm:cxn modelId="{953ED53B-AB37-459B-84BF-3D613C6FDDA4}" type="presParOf" srcId="{490E9861-ED4F-422F-AFE8-18475FD93906}" destId="{B140155D-EC3C-48A2-B8DF-E3385F35627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B15C5-1874-45A9-90EE-B9E4631714A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6B6ADF-0337-41E5-9C04-4C8D4C8CD1E2}">
      <dgm:prSet phldrT="[Текст]"/>
      <dgm:spPr/>
      <dgm:t>
        <a:bodyPr/>
        <a:lstStyle/>
        <a:p>
          <a:r>
            <a:rPr lang="ru-RU" dirty="0" smtClean="0"/>
            <a:t>война</a:t>
          </a:r>
          <a:endParaRPr lang="ru-RU" dirty="0"/>
        </a:p>
      </dgm:t>
    </dgm:pt>
    <dgm:pt modelId="{EF7A3C7A-79D0-426F-B8F0-E9EF47580E81}" type="parTrans" cxnId="{258759A9-E6FD-47E6-894E-D321B66DE410}">
      <dgm:prSet/>
      <dgm:spPr/>
      <dgm:t>
        <a:bodyPr/>
        <a:lstStyle/>
        <a:p>
          <a:endParaRPr lang="ru-RU"/>
        </a:p>
      </dgm:t>
    </dgm:pt>
    <dgm:pt modelId="{FD36C08C-DC02-4680-9AB6-5134E0A23C33}" type="sibTrans" cxnId="{258759A9-E6FD-47E6-894E-D321B66DE410}">
      <dgm:prSet/>
      <dgm:spPr/>
      <dgm:t>
        <a:bodyPr/>
        <a:lstStyle/>
        <a:p>
          <a:endParaRPr lang="ru-RU"/>
        </a:p>
      </dgm:t>
    </dgm:pt>
    <dgm:pt modelId="{12A407CF-FCB8-4439-802E-1316A2FF15AA}">
      <dgm:prSet phldrT="[Текст]"/>
      <dgm:spPr/>
      <dgm:t>
        <a:bodyPr/>
        <a:lstStyle/>
        <a:p>
          <a:r>
            <a:rPr lang="ru-RU" dirty="0" smtClean="0"/>
            <a:t>военные столкновения русских с французами</a:t>
          </a:r>
          <a:endParaRPr lang="ru-RU" dirty="0"/>
        </a:p>
      </dgm:t>
    </dgm:pt>
    <dgm:pt modelId="{02678361-9882-403F-9A38-55F81AE9A572}" type="parTrans" cxnId="{B533015E-7A23-49BB-A9B4-9941B1AC7BE9}">
      <dgm:prSet/>
      <dgm:spPr/>
      <dgm:t>
        <a:bodyPr/>
        <a:lstStyle/>
        <a:p>
          <a:endParaRPr lang="ru-RU"/>
        </a:p>
      </dgm:t>
    </dgm:pt>
    <dgm:pt modelId="{2AB7FDE9-704B-4BA6-B601-027A28BF3391}" type="sibTrans" cxnId="{B533015E-7A23-49BB-A9B4-9941B1AC7BE9}">
      <dgm:prSet/>
      <dgm:spPr/>
      <dgm:t>
        <a:bodyPr/>
        <a:lstStyle/>
        <a:p>
          <a:endParaRPr lang="ru-RU"/>
        </a:p>
      </dgm:t>
    </dgm:pt>
    <dgm:pt modelId="{B2FEBAC6-0E15-462D-B333-62E6C26A5CE8}">
      <dgm:prSet phldrT="[Текст]"/>
      <dgm:spPr/>
      <dgm:t>
        <a:bodyPr/>
        <a:lstStyle/>
        <a:p>
          <a:r>
            <a:rPr lang="ru-RU" dirty="0" smtClean="0"/>
            <a:t>война</a:t>
          </a:r>
          <a:endParaRPr lang="ru-RU" dirty="0"/>
        </a:p>
      </dgm:t>
    </dgm:pt>
    <dgm:pt modelId="{0CCCEE12-2815-418A-8551-8F5B22A170C4}" type="parTrans" cxnId="{C19BAFC6-A067-41EB-A45C-41D5E58BFB56}">
      <dgm:prSet/>
      <dgm:spPr/>
      <dgm:t>
        <a:bodyPr/>
        <a:lstStyle/>
        <a:p>
          <a:endParaRPr lang="ru-RU"/>
        </a:p>
      </dgm:t>
    </dgm:pt>
    <dgm:pt modelId="{864F7EBF-234A-4A5D-9BEB-6AD9EE51D79D}" type="sibTrans" cxnId="{C19BAFC6-A067-41EB-A45C-41D5E58BFB56}">
      <dgm:prSet/>
      <dgm:spPr/>
      <dgm:t>
        <a:bodyPr/>
        <a:lstStyle/>
        <a:p>
          <a:endParaRPr lang="ru-RU"/>
        </a:p>
      </dgm:t>
    </dgm:pt>
    <dgm:pt modelId="{071386AE-8092-452B-9473-8B1D54F4BE2F}">
      <dgm:prSet phldrT="[Текст]"/>
      <dgm:spPr/>
      <dgm:t>
        <a:bodyPr/>
        <a:lstStyle/>
        <a:p>
          <a:r>
            <a:rPr lang="ru-RU" dirty="0" smtClean="0"/>
            <a:t>всякая вражда, противостояние</a:t>
          </a:r>
          <a:endParaRPr lang="ru-RU" dirty="0"/>
        </a:p>
      </dgm:t>
    </dgm:pt>
    <dgm:pt modelId="{89E1DF8B-32FA-437D-80F9-7B13F7062B57}" type="parTrans" cxnId="{CA0D00E0-A9D9-433F-AB02-E1AC41D8CB68}">
      <dgm:prSet/>
      <dgm:spPr/>
      <dgm:t>
        <a:bodyPr/>
        <a:lstStyle/>
        <a:p>
          <a:endParaRPr lang="ru-RU"/>
        </a:p>
      </dgm:t>
    </dgm:pt>
    <dgm:pt modelId="{D878B5E5-D499-4E20-9947-0FC20B2BD3B3}" type="sibTrans" cxnId="{CA0D00E0-A9D9-433F-AB02-E1AC41D8CB68}">
      <dgm:prSet/>
      <dgm:spPr/>
      <dgm:t>
        <a:bodyPr/>
        <a:lstStyle/>
        <a:p>
          <a:endParaRPr lang="ru-RU"/>
        </a:p>
      </dgm:t>
    </dgm:pt>
    <dgm:pt modelId="{746FD880-DCF9-4E14-AB48-F1CD7B00482D}">
      <dgm:prSet phldrT="[Текст]"/>
      <dgm:spPr/>
      <dgm:t>
        <a:bodyPr/>
        <a:lstStyle/>
        <a:p>
          <a:r>
            <a:rPr lang="ru-RU" dirty="0" smtClean="0"/>
            <a:t>война</a:t>
          </a:r>
          <a:endParaRPr lang="ru-RU" dirty="0"/>
        </a:p>
      </dgm:t>
    </dgm:pt>
    <dgm:pt modelId="{3D38D4CD-39F2-407E-96B1-09C5B0291894}" type="parTrans" cxnId="{8685B375-62BE-427A-ABA5-63A4B5EFB779}">
      <dgm:prSet/>
      <dgm:spPr/>
      <dgm:t>
        <a:bodyPr/>
        <a:lstStyle/>
        <a:p>
          <a:endParaRPr lang="ru-RU"/>
        </a:p>
      </dgm:t>
    </dgm:pt>
    <dgm:pt modelId="{5E1609D3-46E3-4C38-A0A3-BACF892B7AB9}" type="sibTrans" cxnId="{8685B375-62BE-427A-ABA5-63A4B5EFB779}">
      <dgm:prSet/>
      <dgm:spPr/>
      <dgm:t>
        <a:bodyPr/>
        <a:lstStyle/>
        <a:p>
          <a:endParaRPr lang="ru-RU"/>
        </a:p>
      </dgm:t>
    </dgm:pt>
    <dgm:pt modelId="{8F31CB2B-32D9-43C0-9413-7BF01ADBD759}">
      <dgm:prSet phldrT="[Текст]"/>
      <dgm:spPr/>
      <dgm:t>
        <a:bodyPr/>
        <a:lstStyle/>
        <a:p>
          <a:r>
            <a:rPr lang="ru-RU" dirty="0" smtClean="0"/>
            <a:t>борьба человека с самим собой, разъединение</a:t>
          </a:r>
          <a:endParaRPr lang="ru-RU" dirty="0"/>
        </a:p>
      </dgm:t>
    </dgm:pt>
    <dgm:pt modelId="{27376621-C0BF-4CB5-978D-385D4C664DE0}" type="parTrans" cxnId="{418225E1-4355-4CAF-B2AC-7BA4EFCC3A45}">
      <dgm:prSet/>
      <dgm:spPr/>
      <dgm:t>
        <a:bodyPr/>
        <a:lstStyle/>
        <a:p>
          <a:endParaRPr lang="ru-RU"/>
        </a:p>
      </dgm:t>
    </dgm:pt>
    <dgm:pt modelId="{29ABF801-8A89-48A0-8BC9-313A3F6F90C5}" type="sibTrans" cxnId="{418225E1-4355-4CAF-B2AC-7BA4EFCC3A45}">
      <dgm:prSet/>
      <dgm:spPr/>
      <dgm:t>
        <a:bodyPr/>
        <a:lstStyle/>
        <a:p>
          <a:endParaRPr lang="ru-RU"/>
        </a:p>
      </dgm:t>
    </dgm:pt>
    <dgm:pt modelId="{E6010717-6ADF-43AB-9E85-CE42B3914C68}" type="pres">
      <dgm:prSet presAssocID="{F98B15C5-1874-45A9-90EE-B9E4631714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87CAB5-EB65-4D31-B02C-5CEF00B37EE7}" type="pres">
      <dgm:prSet presAssocID="{326B6ADF-0337-41E5-9C04-4C8D4C8CD1E2}" presName="composite" presStyleCnt="0"/>
      <dgm:spPr/>
    </dgm:pt>
    <dgm:pt modelId="{0962AEF5-3E97-42DB-B50C-4A788DEA1823}" type="pres">
      <dgm:prSet presAssocID="{326B6ADF-0337-41E5-9C04-4C8D4C8CD1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E915-3D82-4A64-BAC3-8E75A6B253D1}" type="pres">
      <dgm:prSet presAssocID="{326B6ADF-0337-41E5-9C04-4C8D4C8CD1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2689-0B07-4C2C-997B-DB5C10C2C498}" type="pres">
      <dgm:prSet presAssocID="{FD36C08C-DC02-4680-9AB6-5134E0A23C33}" presName="sp" presStyleCnt="0"/>
      <dgm:spPr/>
    </dgm:pt>
    <dgm:pt modelId="{E2B6D5CF-6DDB-4E5B-957E-7D071347DFD0}" type="pres">
      <dgm:prSet presAssocID="{B2FEBAC6-0E15-462D-B333-62E6C26A5CE8}" presName="composite" presStyleCnt="0"/>
      <dgm:spPr/>
    </dgm:pt>
    <dgm:pt modelId="{CA32A6AF-BF56-43EA-BDD1-43E85DDD03E5}" type="pres">
      <dgm:prSet presAssocID="{B2FEBAC6-0E15-462D-B333-62E6C26A5C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CBECD-5028-43D9-962F-9B51596005AD}" type="pres">
      <dgm:prSet presAssocID="{B2FEBAC6-0E15-462D-B333-62E6C26A5C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33F5C-BFF5-4E34-84D4-F39A7C41D1D7}" type="pres">
      <dgm:prSet presAssocID="{864F7EBF-234A-4A5D-9BEB-6AD9EE51D79D}" presName="sp" presStyleCnt="0"/>
      <dgm:spPr/>
    </dgm:pt>
    <dgm:pt modelId="{90468283-302F-4090-ABDB-9334B9EF53B4}" type="pres">
      <dgm:prSet presAssocID="{746FD880-DCF9-4E14-AB48-F1CD7B00482D}" presName="composite" presStyleCnt="0"/>
      <dgm:spPr/>
    </dgm:pt>
    <dgm:pt modelId="{84402ADD-9FEA-4FF0-A019-90DC01F06F0E}" type="pres">
      <dgm:prSet presAssocID="{746FD880-DCF9-4E14-AB48-F1CD7B0048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64679-84B6-4BFA-8FFC-65063C61C07B}" type="pres">
      <dgm:prSet presAssocID="{746FD880-DCF9-4E14-AB48-F1CD7B0048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C1EAA-DDBB-465E-A732-4A31457C3D3B}" type="presOf" srcId="{F98B15C5-1874-45A9-90EE-B9E4631714A5}" destId="{E6010717-6ADF-43AB-9E85-CE42B3914C68}" srcOrd="0" destOrd="0" presId="urn:microsoft.com/office/officeart/2005/8/layout/chevron2"/>
    <dgm:cxn modelId="{EAB9A735-18E5-49D4-8400-5AF750738956}" type="presOf" srcId="{746FD880-DCF9-4E14-AB48-F1CD7B00482D}" destId="{84402ADD-9FEA-4FF0-A019-90DC01F06F0E}" srcOrd="0" destOrd="0" presId="urn:microsoft.com/office/officeart/2005/8/layout/chevron2"/>
    <dgm:cxn modelId="{258759A9-E6FD-47E6-894E-D321B66DE410}" srcId="{F98B15C5-1874-45A9-90EE-B9E4631714A5}" destId="{326B6ADF-0337-41E5-9C04-4C8D4C8CD1E2}" srcOrd="0" destOrd="0" parTransId="{EF7A3C7A-79D0-426F-B8F0-E9EF47580E81}" sibTransId="{FD36C08C-DC02-4680-9AB6-5134E0A23C33}"/>
    <dgm:cxn modelId="{A9CED709-A5DC-4180-9D78-C9B8EC6D7AC3}" type="presOf" srcId="{8F31CB2B-32D9-43C0-9413-7BF01ADBD759}" destId="{CC464679-84B6-4BFA-8FFC-65063C61C07B}" srcOrd="0" destOrd="0" presId="urn:microsoft.com/office/officeart/2005/8/layout/chevron2"/>
    <dgm:cxn modelId="{4D40BC96-93BD-4047-A349-1703FB083792}" type="presOf" srcId="{B2FEBAC6-0E15-462D-B333-62E6C26A5CE8}" destId="{CA32A6AF-BF56-43EA-BDD1-43E85DDD03E5}" srcOrd="0" destOrd="0" presId="urn:microsoft.com/office/officeart/2005/8/layout/chevron2"/>
    <dgm:cxn modelId="{EA835034-1E1B-4424-BEF5-6A8A2A68F4CE}" type="presOf" srcId="{326B6ADF-0337-41E5-9C04-4C8D4C8CD1E2}" destId="{0962AEF5-3E97-42DB-B50C-4A788DEA1823}" srcOrd="0" destOrd="0" presId="urn:microsoft.com/office/officeart/2005/8/layout/chevron2"/>
    <dgm:cxn modelId="{B533015E-7A23-49BB-A9B4-9941B1AC7BE9}" srcId="{326B6ADF-0337-41E5-9C04-4C8D4C8CD1E2}" destId="{12A407CF-FCB8-4439-802E-1316A2FF15AA}" srcOrd="0" destOrd="0" parTransId="{02678361-9882-403F-9A38-55F81AE9A572}" sibTransId="{2AB7FDE9-704B-4BA6-B601-027A28BF3391}"/>
    <dgm:cxn modelId="{C19BAFC6-A067-41EB-A45C-41D5E58BFB56}" srcId="{F98B15C5-1874-45A9-90EE-B9E4631714A5}" destId="{B2FEBAC6-0E15-462D-B333-62E6C26A5CE8}" srcOrd="1" destOrd="0" parTransId="{0CCCEE12-2815-418A-8551-8F5B22A170C4}" sibTransId="{864F7EBF-234A-4A5D-9BEB-6AD9EE51D79D}"/>
    <dgm:cxn modelId="{8685B375-62BE-427A-ABA5-63A4B5EFB779}" srcId="{F98B15C5-1874-45A9-90EE-B9E4631714A5}" destId="{746FD880-DCF9-4E14-AB48-F1CD7B00482D}" srcOrd="2" destOrd="0" parTransId="{3D38D4CD-39F2-407E-96B1-09C5B0291894}" sibTransId="{5E1609D3-46E3-4C38-A0A3-BACF892B7AB9}"/>
    <dgm:cxn modelId="{418225E1-4355-4CAF-B2AC-7BA4EFCC3A45}" srcId="{746FD880-DCF9-4E14-AB48-F1CD7B00482D}" destId="{8F31CB2B-32D9-43C0-9413-7BF01ADBD759}" srcOrd="0" destOrd="0" parTransId="{27376621-C0BF-4CB5-978D-385D4C664DE0}" sibTransId="{29ABF801-8A89-48A0-8BC9-313A3F6F90C5}"/>
    <dgm:cxn modelId="{45CFE150-3C1E-4EF9-A975-7FF7421FE071}" type="presOf" srcId="{071386AE-8092-452B-9473-8B1D54F4BE2F}" destId="{D2BCBECD-5028-43D9-962F-9B51596005AD}" srcOrd="0" destOrd="0" presId="urn:microsoft.com/office/officeart/2005/8/layout/chevron2"/>
    <dgm:cxn modelId="{35D3D140-CDB7-4F3A-A060-5130DC0C9559}" type="presOf" srcId="{12A407CF-FCB8-4439-802E-1316A2FF15AA}" destId="{3BCEE915-3D82-4A64-BAC3-8E75A6B253D1}" srcOrd="0" destOrd="0" presId="urn:microsoft.com/office/officeart/2005/8/layout/chevron2"/>
    <dgm:cxn modelId="{CA0D00E0-A9D9-433F-AB02-E1AC41D8CB68}" srcId="{B2FEBAC6-0E15-462D-B333-62E6C26A5CE8}" destId="{071386AE-8092-452B-9473-8B1D54F4BE2F}" srcOrd="0" destOrd="0" parTransId="{89E1DF8B-32FA-437D-80F9-7B13F7062B57}" sibTransId="{D878B5E5-D499-4E20-9947-0FC20B2BD3B3}"/>
    <dgm:cxn modelId="{72C86433-3346-4C90-8E21-DF52E046B3D8}" type="presParOf" srcId="{E6010717-6ADF-43AB-9E85-CE42B3914C68}" destId="{1D87CAB5-EB65-4D31-B02C-5CEF00B37EE7}" srcOrd="0" destOrd="0" presId="urn:microsoft.com/office/officeart/2005/8/layout/chevron2"/>
    <dgm:cxn modelId="{3D512C6D-BDB6-4E92-AE5D-DCEC67A6C76A}" type="presParOf" srcId="{1D87CAB5-EB65-4D31-B02C-5CEF00B37EE7}" destId="{0962AEF5-3E97-42DB-B50C-4A788DEA1823}" srcOrd="0" destOrd="0" presId="urn:microsoft.com/office/officeart/2005/8/layout/chevron2"/>
    <dgm:cxn modelId="{42AB50D8-716B-4F1E-B9BF-5D63668A34CF}" type="presParOf" srcId="{1D87CAB5-EB65-4D31-B02C-5CEF00B37EE7}" destId="{3BCEE915-3D82-4A64-BAC3-8E75A6B253D1}" srcOrd="1" destOrd="0" presId="urn:microsoft.com/office/officeart/2005/8/layout/chevron2"/>
    <dgm:cxn modelId="{1DC8C01F-2E3B-47C3-B7C9-99994B5D2207}" type="presParOf" srcId="{E6010717-6ADF-43AB-9E85-CE42B3914C68}" destId="{6C192689-0B07-4C2C-997B-DB5C10C2C498}" srcOrd="1" destOrd="0" presId="urn:microsoft.com/office/officeart/2005/8/layout/chevron2"/>
    <dgm:cxn modelId="{F2A3C0A0-7365-4AAD-8CE4-62EF238786F3}" type="presParOf" srcId="{E6010717-6ADF-43AB-9E85-CE42B3914C68}" destId="{E2B6D5CF-6DDB-4E5B-957E-7D071347DFD0}" srcOrd="2" destOrd="0" presId="urn:microsoft.com/office/officeart/2005/8/layout/chevron2"/>
    <dgm:cxn modelId="{DEE39F41-7B1D-4608-A6D5-C9B5BEF64EF1}" type="presParOf" srcId="{E2B6D5CF-6DDB-4E5B-957E-7D071347DFD0}" destId="{CA32A6AF-BF56-43EA-BDD1-43E85DDD03E5}" srcOrd="0" destOrd="0" presId="urn:microsoft.com/office/officeart/2005/8/layout/chevron2"/>
    <dgm:cxn modelId="{D57002A3-BCE8-497E-8741-5EDB9A1A3029}" type="presParOf" srcId="{E2B6D5CF-6DDB-4E5B-957E-7D071347DFD0}" destId="{D2BCBECD-5028-43D9-962F-9B51596005AD}" srcOrd="1" destOrd="0" presId="urn:microsoft.com/office/officeart/2005/8/layout/chevron2"/>
    <dgm:cxn modelId="{0768DD0F-03F3-48A8-855B-FE504B26B03B}" type="presParOf" srcId="{E6010717-6ADF-43AB-9E85-CE42B3914C68}" destId="{48333F5C-BFF5-4E34-84D4-F39A7C41D1D7}" srcOrd="3" destOrd="0" presId="urn:microsoft.com/office/officeart/2005/8/layout/chevron2"/>
    <dgm:cxn modelId="{1A00CB7E-1F4B-4D09-92AE-BB3C971EB0E0}" type="presParOf" srcId="{E6010717-6ADF-43AB-9E85-CE42B3914C68}" destId="{90468283-302F-4090-ABDB-9334B9EF53B4}" srcOrd="4" destOrd="0" presId="urn:microsoft.com/office/officeart/2005/8/layout/chevron2"/>
    <dgm:cxn modelId="{2AC1E2DA-9505-49AA-9C58-88E542370F76}" type="presParOf" srcId="{90468283-302F-4090-ABDB-9334B9EF53B4}" destId="{84402ADD-9FEA-4FF0-A019-90DC01F06F0E}" srcOrd="0" destOrd="0" presId="urn:microsoft.com/office/officeart/2005/8/layout/chevron2"/>
    <dgm:cxn modelId="{469BEBEE-8094-41E8-A154-6269D1CB5D83}" type="presParOf" srcId="{90468283-302F-4090-ABDB-9334B9EF53B4}" destId="{CC464679-84B6-4BFA-8FFC-65063C61C07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03756-ADB9-43BD-B9CF-81C876C0B8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46D6545-03EF-452F-A83F-D205C82FD2DE}">
      <dgm:prSet phldrT="[Текст]"/>
      <dgm:spPr/>
      <dgm:t>
        <a:bodyPr/>
        <a:lstStyle/>
        <a:p>
          <a:r>
            <a:rPr lang="ru-RU" dirty="0" smtClean="0"/>
            <a:t>том 1</a:t>
          </a:r>
        </a:p>
        <a:p>
          <a:r>
            <a:rPr lang="ru-RU" dirty="0" smtClean="0"/>
            <a:t>мир и война</a:t>
          </a:r>
          <a:endParaRPr lang="ru-RU" dirty="0"/>
        </a:p>
      </dgm:t>
    </dgm:pt>
    <dgm:pt modelId="{58EF5047-D08E-4430-B595-02C20216CC3E}" type="parTrans" cxnId="{8360A84E-6E67-4B62-BF43-7F5A4339C764}">
      <dgm:prSet/>
      <dgm:spPr/>
    </dgm:pt>
    <dgm:pt modelId="{ACE3368C-82FC-4FFA-8574-AA706311463B}" type="sibTrans" cxnId="{8360A84E-6E67-4B62-BF43-7F5A4339C764}">
      <dgm:prSet/>
      <dgm:spPr/>
    </dgm:pt>
    <dgm:pt modelId="{696CF5EC-864D-4AAC-A73D-1A24FF9655BE}">
      <dgm:prSet phldrT="[Текст]"/>
      <dgm:spPr/>
      <dgm:t>
        <a:bodyPr/>
        <a:lstStyle/>
        <a:p>
          <a:r>
            <a:rPr lang="ru-RU" dirty="0" smtClean="0"/>
            <a:t>том 2</a:t>
          </a:r>
        </a:p>
        <a:p>
          <a:r>
            <a:rPr lang="ru-RU" dirty="0" smtClean="0"/>
            <a:t>мир</a:t>
          </a:r>
          <a:endParaRPr lang="ru-RU" dirty="0"/>
        </a:p>
      </dgm:t>
    </dgm:pt>
    <dgm:pt modelId="{5ADACCF1-AFED-4C27-A171-1D6F1E8A6C22}" type="parTrans" cxnId="{AEDDEA2A-10C0-4812-80FA-612ACC9B3251}">
      <dgm:prSet/>
      <dgm:spPr/>
    </dgm:pt>
    <dgm:pt modelId="{AC9D1DC6-C52E-4E81-B9A9-31136C5C918B}" type="sibTrans" cxnId="{AEDDEA2A-10C0-4812-80FA-612ACC9B3251}">
      <dgm:prSet/>
      <dgm:spPr/>
    </dgm:pt>
    <dgm:pt modelId="{758C40CA-8EB5-4655-8CCF-B8552B0BCECE}">
      <dgm:prSet phldrT="[Текст]"/>
      <dgm:spPr/>
      <dgm:t>
        <a:bodyPr/>
        <a:lstStyle/>
        <a:p>
          <a:r>
            <a:rPr lang="ru-RU" dirty="0" smtClean="0"/>
            <a:t>том 3</a:t>
          </a:r>
        </a:p>
        <a:p>
          <a:r>
            <a:rPr lang="ru-RU" dirty="0" smtClean="0"/>
            <a:t>война</a:t>
          </a:r>
          <a:endParaRPr lang="ru-RU" dirty="0"/>
        </a:p>
      </dgm:t>
    </dgm:pt>
    <dgm:pt modelId="{B9034FCA-F85D-4138-9C67-BB70291D7372}" type="parTrans" cxnId="{937ACBAC-E565-4F07-81AC-4F1F3DF00AA6}">
      <dgm:prSet/>
      <dgm:spPr/>
    </dgm:pt>
    <dgm:pt modelId="{33485396-2504-44A7-A1E7-FBB88CB0E6B0}" type="sibTrans" cxnId="{937ACBAC-E565-4F07-81AC-4F1F3DF00AA6}">
      <dgm:prSet/>
      <dgm:spPr/>
    </dgm:pt>
    <dgm:pt modelId="{4E8FFCEB-3BF7-4B61-9B1B-52164BBE8E9D}">
      <dgm:prSet phldrT="[Текст]"/>
      <dgm:spPr/>
      <dgm:t>
        <a:bodyPr/>
        <a:lstStyle/>
        <a:p>
          <a:r>
            <a:rPr lang="ru-RU" dirty="0" smtClean="0"/>
            <a:t>том 4 война и мир</a:t>
          </a:r>
          <a:endParaRPr lang="ru-RU" dirty="0"/>
        </a:p>
      </dgm:t>
    </dgm:pt>
    <dgm:pt modelId="{EB31195D-4DC9-44E8-851A-86B71FD5FA56}" type="parTrans" cxnId="{1FC1A7DA-2A72-476C-ABC8-80F5851665CA}">
      <dgm:prSet/>
      <dgm:spPr/>
      <dgm:t>
        <a:bodyPr/>
        <a:lstStyle/>
        <a:p>
          <a:endParaRPr lang="ru-RU"/>
        </a:p>
      </dgm:t>
    </dgm:pt>
    <dgm:pt modelId="{932500FB-A8ED-4246-B4F1-21723CB5BAB0}" type="sibTrans" cxnId="{1FC1A7DA-2A72-476C-ABC8-80F5851665CA}">
      <dgm:prSet/>
      <dgm:spPr/>
      <dgm:t>
        <a:bodyPr/>
        <a:lstStyle/>
        <a:p>
          <a:endParaRPr lang="ru-RU"/>
        </a:p>
      </dgm:t>
    </dgm:pt>
    <dgm:pt modelId="{E5606DDD-4B83-4AD4-BA1C-BC93EA3D802C}" type="pres">
      <dgm:prSet presAssocID="{EB803756-ADB9-43BD-B9CF-81C876C0B8DC}" presName="CompostProcess" presStyleCnt="0">
        <dgm:presLayoutVars>
          <dgm:dir/>
          <dgm:resizeHandles val="exact"/>
        </dgm:presLayoutVars>
      </dgm:prSet>
      <dgm:spPr/>
    </dgm:pt>
    <dgm:pt modelId="{B92C5F90-0374-4869-AFAF-BD28103A2D93}" type="pres">
      <dgm:prSet presAssocID="{EB803756-ADB9-43BD-B9CF-81C876C0B8DC}" presName="arrow" presStyleLbl="bgShp" presStyleIdx="0" presStyleCnt="1"/>
      <dgm:spPr/>
    </dgm:pt>
    <dgm:pt modelId="{28966AF1-AF99-4E77-A582-7D8EFD0EB56F}" type="pres">
      <dgm:prSet presAssocID="{EB803756-ADB9-43BD-B9CF-81C876C0B8DC}" presName="linearProcess" presStyleCnt="0"/>
      <dgm:spPr/>
    </dgm:pt>
    <dgm:pt modelId="{E3C3021B-1991-4B32-808B-C8DCA844B9B1}" type="pres">
      <dgm:prSet presAssocID="{146D6545-03EF-452F-A83F-D205C82FD2D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59077-F31A-47F8-9A67-F3A2468218FC}" type="pres">
      <dgm:prSet presAssocID="{ACE3368C-82FC-4FFA-8574-AA706311463B}" presName="sibTrans" presStyleCnt="0"/>
      <dgm:spPr/>
    </dgm:pt>
    <dgm:pt modelId="{7C39DF45-FF2E-4384-8E32-7C29C8F9F4A5}" type="pres">
      <dgm:prSet presAssocID="{696CF5EC-864D-4AAC-A73D-1A24FF9655B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9ECA9-868F-4EE2-9CF5-21928D897292}" type="pres">
      <dgm:prSet presAssocID="{AC9D1DC6-C52E-4E81-B9A9-31136C5C918B}" presName="sibTrans" presStyleCnt="0"/>
      <dgm:spPr/>
    </dgm:pt>
    <dgm:pt modelId="{F16A1B89-F7E7-40A2-B752-9D15F0331DEF}" type="pres">
      <dgm:prSet presAssocID="{758C40CA-8EB5-4655-8CCF-B8552B0BCEC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BB72-6E88-4F76-94B2-248326554B70}" type="pres">
      <dgm:prSet presAssocID="{33485396-2504-44A7-A1E7-FBB88CB0E6B0}" presName="sibTrans" presStyleCnt="0"/>
      <dgm:spPr/>
    </dgm:pt>
    <dgm:pt modelId="{1FA87C64-BC7E-4575-A89A-055B0F8DA714}" type="pres">
      <dgm:prSet presAssocID="{4E8FFCEB-3BF7-4B61-9B1B-52164BBE8E9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12455-9492-4981-B73F-629973E9CFDA}" type="presOf" srcId="{EB803756-ADB9-43BD-B9CF-81C876C0B8DC}" destId="{E5606DDD-4B83-4AD4-BA1C-BC93EA3D802C}" srcOrd="0" destOrd="0" presId="urn:microsoft.com/office/officeart/2005/8/layout/hProcess9"/>
    <dgm:cxn modelId="{AEDDEA2A-10C0-4812-80FA-612ACC9B3251}" srcId="{EB803756-ADB9-43BD-B9CF-81C876C0B8DC}" destId="{696CF5EC-864D-4AAC-A73D-1A24FF9655BE}" srcOrd="1" destOrd="0" parTransId="{5ADACCF1-AFED-4C27-A171-1D6F1E8A6C22}" sibTransId="{AC9D1DC6-C52E-4E81-B9A9-31136C5C918B}"/>
    <dgm:cxn modelId="{1FC1A7DA-2A72-476C-ABC8-80F5851665CA}" srcId="{EB803756-ADB9-43BD-B9CF-81C876C0B8DC}" destId="{4E8FFCEB-3BF7-4B61-9B1B-52164BBE8E9D}" srcOrd="3" destOrd="0" parTransId="{EB31195D-4DC9-44E8-851A-86B71FD5FA56}" sibTransId="{932500FB-A8ED-4246-B4F1-21723CB5BAB0}"/>
    <dgm:cxn modelId="{937ACBAC-E565-4F07-81AC-4F1F3DF00AA6}" srcId="{EB803756-ADB9-43BD-B9CF-81C876C0B8DC}" destId="{758C40CA-8EB5-4655-8CCF-B8552B0BCECE}" srcOrd="2" destOrd="0" parTransId="{B9034FCA-F85D-4138-9C67-BB70291D7372}" sibTransId="{33485396-2504-44A7-A1E7-FBB88CB0E6B0}"/>
    <dgm:cxn modelId="{A0070DE7-19FC-46EE-B87E-50D21738D08C}" type="presOf" srcId="{696CF5EC-864D-4AAC-A73D-1A24FF9655BE}" destId="{7C39DF45-FF2E-4384-8E32-7C29C8F9F4A5}" srcOrd="0" destOrd="0" presId="urn:microsoft.com/office/officeart/2005/8/layout/hProcess9"/>
    <dgm:cxn modelId="{1170C3D4-F0C3-43D7-B70F-FE5DD442213B}" type="presOf" srcId="{4E8FFCEB-3BF7-4B61-9B1B-52164BBE8E9D}" destId="{1FA87C64-BC7E-4575-A89A-055B0F8DA714}" srcOrd="0" destOrd="0" presId="urn:microsoft.com/office/officeart/2005/8/layout/hProcess9"/>
    <dgm:cxn modelId="{8360A84E-6E67-4B62-BF43-7F5A4339C764}" srcId="{EB803756-ADB9-43BD-B9CF-81C876C0B8DC}" destId="{146D6545-03EF-452F-A83F-D205C82FD2DE}" srcOrd="0" destOrd="0" parTransId="{58EF5047-D08E-4430-B595-02C20216CC3E}" sibTransId="{ACE3368C-82FC-4FFA-8574-AA706311463B}"/>
    <dgm:cxn modelId="{95E75FA0-1495-4396-94A5-C0969FACC190}" type="presOf" srcId="{146D6545-03EF-452F-A83F-D205C82FD2DE}" destId="{E3C3021B-1991-4B32-808B-C8DCA844B9B1}" srcOrd="0" destOrd="0" presId="urn:microsoft.com/office/officeart/2005/8/layout/hProcess9"/>
    <dgm:cxn modelId="{FC14B372-8CFD-4ACA-B6B7-95F67336BDF9}" type="presOf" srcId="{758C40CA-8EB5-4655-8CCF-B8552B0BCECE}" destId="{F16A1B89-F7E7-40A2-B752-9D15F0331DEF}" srcOrd="0" destOrd="0" presId="urn:microsoft.com/office/officeart/2005/8/layout/hProcess9"/>
    <dgm:cxn modelId="{14428F2F-F531-4008-A3A4-39C8F68E7E6B}" type="presParOf" srcId="{E5606DDD-4B83-4AD4-BA1C-BC93EA3D802C}" destId="{B92C5F90-0374-4869-AFAF-BD28103A2D93}" srcOrd="0" destOrd="0" presId="urn:microsoft.com/office/officeart/2005/8/layout/hProcess9"/>
    <dgm:cxn modelId="{D20098C9-0D23-4EA1-B505-9302FB8476E7}" type="presParOf" srcId="{E5606DDD-4B83-4AD4-BA1C-BC93EA3D802C}" destId="{28966AF1-AF99-4E77-A582-7D8EFD0EB56F}" srcOrd="1" destOrd="0" presId="urn:microsoft.com/office/officeart/2005/8/layout/hProcess9"/>
    <dgm:cxn modelId="{6D008F52-19A1-481A-B1CB-D03F7206B5C5}" type="presParOf" srcId="{28966AF1-AF99-4E77-A582-7D8EFD0EB56F}" destId="{E3C3021B-1991-4B32-808B-C8DCA844B9B1}" srcOrd="0" destOrd="0" presId="urn:microsoft.com/office/officeart/2005/8/layout/hProcess9"/>
    <dgm:cxn modelId="{7287E154-A79A-49CE-B5EF-1E84E8294A25}" type="presParOf" srcId="{28966AF1-AF99-4E77-A582-7D8EFD0EB56F}" destId="{BDA59077-F31A-47F8-9A67-F3A2468218FC}" srcOrd="1" destOrd="0" presId="urn:microsoft.com/office/officeart/2005/8/layout/hProcess9"/>
    <dgm:cxn modelId="{1EB7944F-9C4A-4111-BDC9-D1970C1FE791}" type="presParOf" srcId="{28966AF1-AF99-4E77-A582-7D8EFD0EB56F}" destId="{7C39DF45-FF2E-4384-8E32-7C29C8F9F4A5}" srcOrd="2" destOrd="0" presId="urn:microsoft.com/office/officeart/2005/8/layout/hProcess9"/>
    <dgm:cxn modelId="{0B0708A6-4F9F-4F49-9CED-77C7028EA5EB}" type="presParOf" srcId="{28966AF1-AF99-4E77-A582-7D8EFD0EB56F}" destId="{B839ECA9-868F-4EE2-9CF5-21928D897292}" srcOrd="3" destOrd="0" presId="urn:microsoft.com/office/officeart/2005/8/layout/hProcess9"/>
    <dgm:cxn modelId="{1CDEA83E-07DD-489F-ADE4-955375E562F9}" type="presParOf" srcId="{28966AF1-AF99-4E77-A582-7D8EFD0EB56F}" destId="{F16A1B89-F7E7-40A2-B752-9D15F0331DEF}" srcOrd="4" destOrd="0" presId="urn:microsoft.com/office/officeart/2005/8/layout/hProcess9"/>
    <dgm:cxn modelId="{D9E924F9-0A4A-4FBA-8B23-BA2B3EFCE706}" type="presParOf" srcId="{28966AF1-AF99-4E77-A582-7D8EFD0EB56F}" destId="{40E9BB72-6E88-4F76-94B2-248326554B70}" srcOrd="5" destOrd="0" presId="urn:microsoft.com/office/officeart/2005/8/layout/hProcess9"/>
    <dgm:cxn modelId="{ADB841B2-F373-4B73-AA22-D4968F6A1D62}" type="presParOf" srcId="{28966AF1-AF99-4E77-A582-7D8EFD0EB56F}" destId="{1FA87C64-BC7E-4575-A89A-055B0F8DA714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6130FA-D4D9-4397-9ED5-9DBBADD6953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3E65A5B-CE55-4CE6-BA62-A7CD33BE1780}">
      <dgm:prSet phldrT="[Текст]"/>
      <dgm:spPr/>
      <dgm:t>
        <a:bodyPr/>
        <a:lstStyle/>
        <a:p>
          <a:pPr algn="ctr"/>
          <a:r>
            <a:rPr lang="ru-RU" dirty="0" smtClean="0"/>
            <a:t>«генерализация»</a:t>
          </a:r>
        </a:p>
        <a:p>
          <a:pPr algn="ctr"/>
          <a:r>
            <a:rPr lang="ru-RU" dirty="0" smtClean="0"/>
            <a:t>( «мысль историческая»)</a:t>
          </a:r>
          <a:endParaRPr lang="ru-RU" dirty="0"/>
        </a:p>
      </dgm:t>
    </dgm:pt>
    <dgm:pt modelId="{2AC09894-DCEA-4077-A1DE-61399C285230}" type="parTrans" cxnId="{8C4657C4-0988-47E6-818C-B8B7C10E4492}">
      <dgm:prSet/>
      <dgm:spPr/>
      <dgm:t>
        <a:bodyPr/>
        <a:lstStyle/>
        <a:p>
          <a:endParaRPr lang="ru-RU"/>
        </a:p>
      </dgm:t>
    </dgm:pt>
    <dgm:pt modelId="{4F3D92F8-1E89-4476-8D37-09508CF55E9A}" type="sibTrans" cxnId="{8C4657C4-0988-47E6-818C-B8B7C10E4492}">
      <dgm:prSet/>
      <dgm:spPr/>
      <dgm:t>
        <a:bodyPr/>
        <a:lstStyle/>
        <a:p>
          <a:endParaRPr lang="ru-RU"/>
        </a:p>
      </dgm:t>
    </dgm:pt>
    <dgm:pt modelId="{864F0A6D-6D9F-48D4-AD5B-434E08D5F08E}">
      <dgm:prSet phldrT="[Текст]"/>
      <dgm:spPr/>
      <dgm:t>
        <a:bodyPr/>
        <a:lstStyle/>
        <a:p>
          <a:pPr algn="ctr"/>
          <a:r>
            <a:rPr lang="ru-RU" dirty="0" smtClean="0"/>
            <a:t>«мелочность»</a:t>
          </a:r>
        </a:p>
        <a:p>
          <a:pPr algn="ctr"/>
          <a:r>
            <a:rPr lang="ru-RU" dirty="0" smtClean="0"/>
            <a:t>(«мысль семейная»)</a:t>
          </a:r>
          <a:endParaRPr lang="ru-RU" dirty="0"/>
        </a:p>
      </dgm:t>
    </dgm:pt>
    <dgm:pt modelId="{3EED2F20-399D-4492-89E1-694A6A2C6CA7}" type="parTrans" cxnId="{CEAFF5F0-1774-479F-B9A0-0EB60D71221A}">
      <dgm:prSet/>
      <dgm:spPr/>
      <dgm:t>
        <a:bodyPr/>
        <a:lstStyle/>
        <a:p>
          <a:endParaRPr lang="ru-RU"/>
        </a:p>
      </dgm:t>
    </dgm:pt>
    <dgm:pt modelId="{A7ED1CF1-61FB-44EC-AC99-09F8BD803540}" type="sibTrans" cxnId="{CEAFF5F0-1774-479F-B9A0-0EB60D71221A}">
      <dgm:prSet/>
      <dgm:spPr/>
      <dgm:t>
        <a:bodyPr/>
        <a:lstStyle/>
        <a:p>
          <a:endParaRPr lang="ru-RU"/>
        </a:p>
      </dgm:t>
    </dgm:pt>
    <dgm:pt modelId="{291965FD-D1D4-4341-B156-B35BA718405C}">
      <dgm:prSet phldrT="[Текст]"/>
      <dgm:spPr/>
      <dgm:t>
        <a:bodyPr/>
        <a:lstStyle/>
        <a:p>
          <a:r>
            <a:rPr lang="ru-RU" dirty="0" smtClean="0"/>
            <a:t>«мысль народная»</a:t>
          </a:r>
          <a:endParaRPr lang="ru-RU" dirty="0"/>
        </a:p>
      </dgm:t>
    </dgm:pt>
    <dgm:pt modelId="{D3C39313-20E5-4D2D-ABCF-B9D4CD990A25}" type="parTrans" cxnId="{3D426BEB-B090-42CF-8E37-899A8187B337}">
      <dgm:prSet/>
      <dgm:spPr/>
      <dgm:t>
        <a:bodyPr/>
        <a:lstStyle/>
        <a:p>
          <a:endParaRPr lang="ru-RU"/>
        </a:p>
      </dgm:t>
    </dgm:pt>
    <dgm:pt modelId="{4BB0D303-ADCA-4EC1-957A-29E6AAA307AD}" type="sibTrans" cxnId="{3D426BEB-B090-42CF-8E37-899A8187B337}">
      <dgm:prSet/>
      <dgm:spPr/>
      <dgm:t>
        <a:bodyPr/>
        <a:lstStyle/>
        <a:p>
          <a:endParaRPr lang="ru-RU"/>
        </a:p>
      </dgm:t>
    </dgm:pt>
    <dgm:pt modelId="{EA006937-C949-4B58-A04E-8B94FC109BB2}">
      <dgm:prSet/>
      <dgm:spPr/>
      <dgm:t>
        <a:bodyPr/>
        <a:lstStyle/>
        <a:p>
          <a:r>
            <a:rPr lang="ru-RU" dirty="0" smtClean="0"/>
            <a:t>философия истории, роль личности и массы</a:t>
          </a:r>
          <a:endParaRPr lang="ru-RU" dirty="0"/>
        </a:p>
      </dgm:t>
    </dgm:pt>
    <dgm:pt modelId="{44D7C390-D568-4D8A-8B8B-DE327E0036DA}" type="parTrans" cxnId="{12876866-4468-4550-9EF1-742312F22555}">
      <dgm:prSet/>
      <dgm:spPr/>
      <dgm:t>
        <a:bodyPr/>
        <a:lstStyle/>
        <a:p>
          <a:endParaRPr lang="ru-RU"/>
        </a:p>
      </dgm:t>
    </dgm:pt>
    <dgm:pt modelId="{9615CCB5-8E2A-49C6-BD24-F60B02EC0EDC}" type="sibTrans" cxnId="{12876866-4468-4550-9EF1-742312F22555}">
      <dgm:prSet/>
      <dgm:spPr/>
      <dgm:t>
        <a:bodyPr/>
        <a:lstStyle/>
        <a:p>
          <a:endParaRPr lang="ru-RU"/>
        </a:p>
      </dgm:t>
    </dgm:pt>
    <dgm:pt modelId="{F3A81F21-C772-4943-84B0-BC6C5A670EA7}">
      <dgm:prSet/>
      <dgm:spPr/>
      <dgm:t>
        <a:bodyPr/>
        <a:lstStyle/>
        <a:p>
          <a:r>
            <a:rPr lang="ru-RU" dirty="0" smtClean="0"/>
            <a:t>ложное и истинное, фальшивое и естественное</a:t>
          </a:r>
          <a:endParaRPr lang="ru-RU" dirty="0"/>
        </a:p>
      </dgm:t>
    </dgm:pt>
    <dgm:pt modelId="{FD57070D-D2CD-47D3-B5A6-2E2104AEEC46}" type="parTrans" cxnId="{69980992-149F-4B42-B174-981601B7FA5C}">
      <dgm:prSet/>
      <dgm:spPr/>
      <dgm:t>
        <a:bodyPr/>
        <a:lstStyle/>
        <a:p>
          <a:endParaRPr lang="ru-RU"/>
        </a:p>
      </dgm:t>
    </dgm:pt>
    <dgm:pt modelId="{758E4D5B-8765-4F07-BA38-6A86CC211E63}" type="sibTrans" cxnId="{69980992-149F-4B42-B174-981601B7FA5C}">
      <dgm:prSet/>
      <dgm:spPr/>
      <dgm:t>
        <a:bodyPr/>
        <a:lstStyle/>
        <a:p>
          <a:endParaRPr lang="ru-RU"/>
        </a:p>
      </dgm:t>
    </dgm:pt>
    <dgm:pt modelId="{B9FDF469-F1CD-4190-AF06-15BEEE15CD1B}">
      <dgm:prSet/>
      <dgm:spPr/>
      <dgm:t>
        <a:bodyPr/>
        <a:lstStyle/>
        <a:p>
          <a:r>
            <a:rPr lang="ru-RU" dirty="0" smtClean="0"/>
            <a:t>истинность </a:t>
          </a:r>
          <a:r>
            <a:rPr lang="ru-RU" smtClean="0"/>
            <a:t>и исторической, и родовой жизни</a:t>
          </a:r>
          <a:endParaRPr lang="ru-RU" dirty="0"/>
        </a:p>
      </dgm:t>
    </dgm:pt>
    <dgm:pt modelId="{0827A647-D499-4ADD-98E7-BB08FFA228AD}" type="parTrans" cxnId="{7C4B70B5-886B-4198-AB6D-3F7A25FD8A9E}">
      <dgm:prSet/>
      <dgm:spPr/>
      <dgm:t>
        <a:bodyPr/>
        <a:lstStyle/>
        <a:p>
          <a:endParaRPr lang="ru-RU"/>
        </a:p>
      </dgm:t>
    </dgm:pt>
    <dgm:pt modelId="{697247E2-63AC-47AF-B2D4-FC3CFC86316E}" type="sibTrans" cxnId="{7C4B70B5-886B-4198-AB6D-3F7A25FD8A9E}">
      <dgm:prSet/>
      <dgm:spPr/>
      <dgm:t>
        <a:bodyPr/>
        <a:lstStyle/>
        <a:p>
          <a:endParaRPr lang="ru-RU"/>
        </a:p>
      </dgm:t>
    </dgm:pt>
    <dgm:pt modelId="{98B097DD-059A-424F-9B76-2020777E0ED8}" type="pres">
      <dgm:prSet presAssocID="{A06130FA-D4D9-4397-9ED5-9DBBADD6953F}" presName="diagram" presStyleCnt="0">
        <dgm:presLayoutVars>
          <dgm:dir/>
          <dgm:animLvl val="lvl"/>
          <dgm:resizeHandles val="exact"/>
        </dgm:presLayoutVars>
      </dgm:prSet>
      <dgm:spPr/>
    </dgm:pt>
    <dgm:pt modelId="{EB6EC765-0D88-4497-83D9-0A6A91ABAEAF}" type="pres">
      <dgm:prSet presAssocID="{C3E65A5B-CE55-4CE6-BA62-A7CD33BE1780}" presName="compNode" presStyleCnt="0"/>
      <dgm:spPr/>
    </dgm:pt>
    <dgm:pt modelId="{05F18AD8-78D8-41A9-BD18-023770157A4E}" type="pres">
      <dgm:prSet presAssocID="{C3E65A5B-CE55-4CE6-BA62-A7CD33BE1780}" presName="childRect" presStyleLbl="bgAcc1" presStyleIdx="0" presStyleCnt="3" custScaleX="102733" custScaleY="16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49C2F-5079-4613-8732-CE23346B2A08}" type="pres">
      <dgm:prSet presAssocID="{C3E65A5B-CE55-4CE6-BA62-A7CD33BE17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4D1BA-CDF7-4849-A6E1-1F7096B7E652}" type="pres">
      <dgm:prSet presAssocID="{C3E65A5B-CE55-4CE6-BA62-A7CD33BE1780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5D25433C-4ED0-4E16-9216-F03E194E192E}" type="pres">
      <dgm:prSet presAssocID="{C3E65A5B-CE55-4CE6-BA62-A7CD33BE1780}" presName="adorn" presStyleLbl="fgAccFollowNode1" presStyleIdx="0" presStyleCnt="3" custScaleX="158170" custScaleY="2534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CDE81A-F29D-4DD9-99DE-7EE07D8A8E99}" type="pres">
      <dgm:prSet presAssocID="{4F3D92F8-1E89-4476-8D37-09508CF55E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91E343-8983-49B4-B246-B38A2BDA9E05}" type="pres">
      <dgm:prSet presAssocID="{864F0A6D-6D9F-48D4-AD5B-434E08D5F08E}" presName="compNode" presStyleCnt="0"/>
      <dgm:spPr/>
    </dgm:pt>
    <dgm:pt modelId="{D7ABA11F-70E4-4BB2-80DB-4AA50FE96505}" type="pres">
      <dgm:prSet presAssocID="{864F0A6D-6D9F-48D4-AD5B-434E08D5F08E}" presName="childRect" presStyleLbl="bgAcc1" presStyleIdx="1" presStyleCnt="3" custScaleX="101765" custScaleY="14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CA140-C004-478A-9463-BA1627427A7F}" type="pres">
      <dgm:prSet presAssocID="{864F0A6D-6D9F-48D4-AD5B-434E08D5F0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7B1F8-5F7B-432A-A6CD-39C2BD0662D9}" type="pres">
      <dgm:prSet presAssocID="{864F0A6D-6D9F-48D4-AD5B-434E08D5F08E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AD553F04-C53E-42C3-95B8-71E8321CC1B9}" type="pres">
      <dgm:prSet presAssocID="{864F0A6D-6D9F-48D4-AD5B-434E08D5F08E}" presName="adorn" presStyleLbl="fgAccFollowNode1" presStyleIdx="1" presStyleCnt="3" custScaleX="190303" custScaleY="3040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E87C0C-FFFE-4FAD-8E3A-75F22251D04B}" type="pres">
      <dgm:prSet presAssocID="{A7ED1CF1-61FB-44EC-AC99-09F8BD8035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C70589-C22D-466E-89C7-E3A68E4E957C}" type="pres">
      <dgm:prSet presAssocID="{291965FD-D1D4-4341-B156-B35BA718405C}" presName="compNode" presStyleCnt="0"/>
      <dgm:spPr/>
    </dgm:pt>
    <dgm:pt modelId="{5E6D02D7-8C53-4698-8DF5-856B660C4291}" type="pres">
      <dgm:prSet presAssocID="{291965FD-D1D4-4341-B156-B35BA718405C}" presName="childRect" presStyleLbl="bgAcc1" presStyleIdx="2" presStyleCnt="3" custScaleX="110447" custScaleY="140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702C9-E910-4A28-984A-65D3E99AA04F}" type="pres">
      <dgm:prSet presAssocID="{291965FD-D1D4-4341-B156-B35BA71840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15883-5B18-4776-BED5-500BCB1F6D64}" type="pres">
      <dgm:prSet presAssocID="{291965FD-D1D4-4341-B156-B35BA718405C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2558A72E-1E71-4390-8FBE-B4742FB7772D}" type="pres">
      <dgm:prSet presAssocID="{291965FD-D1D4-4341-B156-B35BA718405C}" presName="adorn" presStyleLbl="fgAccFollowNode1" presStyleIdx="2" presStyleCnt="3" custScaleX="221113" custScaleY="2881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C4B70B5-886B-4198-AB6D-3F7A25FD8A9E}" srcId="{291965FD-D1D4-4341-B156-B35BA718405C}" destId="{B9FDF469-F1CD-4190-AF06-15BEEE15CD1B}" srcOrd="0" destOrd="0" parTransId="{0827A647-D499-4ADD-98E7-BB08FFA228AD}" sibTransId="{697247E2-63AC-47AF-B2D4-FC3CFC86316E}"/>
    <dgm:cxn modelId="{8224BE08-D874-4B47-8D4B-F15273B7DB09}" type="presOf" srcId="{864F0A6D-6D9F-48D4-AD5B-434E08D5F08E}" destId="{D697B1F8-5F7B-432A-A6CD-39C2BD0662D9}" srcOrd="1" destOrd="0" presId="urn:microsoft.com/office/officeart/2005/8/layout/bList2"/>
    <dgm:cxn modelId="{9DCC188C-6FE6-4404-9BDC-D79B6A7A4B23}" type="presOf" srcId="{C3E65A5B-CE55-4CE6-BA62-A7CD33BE1780}" destId="{BDD4D1BA-CDF7-4849-A6E1-1F7096B7E652}" srcOrd="1" destOrd="0" presId="urn:microsoft.com/office/officeart/2005/8/layout/bList2"/>
    <dgm:cxn modelId="{12876866-4468-4550-9EF1-742312F22555}" srcId="{C3E65A5B-CE55-4CE6-BA62-A7CD33BE1780}" destId="{EA006937-C949-4B58-A04E-8B94FC109BB2}" srcOrd="0" destOrd="0" parTransId="{44D7C390-D568-4D8A-8B8B-DE327E0036DA}" sibTransId="{9615CCB5-8E2A-49C6-BD24-F60B02EC0EDC}"/>
    <dgm:cxn modelId="{2A3755A2-DE1A-4456-9538-A5CCD1EE8385}" type="presOf" srcId="{F3A81F21-C772-4943-84B0-BC6C5A670EA7}" destId="{D7ABA11F-70E4-4BB2-80DB-4AA50FE96505}" srcOrd="0" destOrd="0" presId="urn:microsoft.com/office/officeart/2005/8/layout/bList2"/>
    <dgm:cxn modelId="{927AC23C-A706-417F-BF59-CD90CC42182D}" type="presOf" srcId="{4F3D92F8-1E89-4476-8D37-09508CF55E9A}" destId="{3CCDE81A-F29D-4DD9-99DE-7EE07D8A8E99}" srcOrd="0" destOrd="0" presId="urn:microsoft.com/office/officeart/2005/8/layout/bList2"/>
    <dgm:cxn modelId="{8C4657C4-0988-47E6-818C-B8B7C10E4492}" srcId="{A06130FA-D4D9-4397-9ED5-9DBBADD6953F}" destId="{C3E65A5B-CE55-4CE6-BA62-A7CD33BE1780}" srcOrd="0" destOrd="0" parTransId="{2AC09894-DCEA-4077-A1DE-61399C285230}" sibTransId="{4F3D92F8-1E89-4476-8D37-09508CF55E9A}"/>
    <dgm:cxn modelId="{0BF52CC5-64E3-446D-9EE2-E51826E457C9}" type="presOf" srcId="{A06130FA-D4D9-4397-9ED5-9DBBADD6953F}" destId="{98B097DD-059A-424F-9B76-2020777E0ED8}" srcOrd="0" destOrd="0" presId="urn:microsoft.com/office/officeart/2005/8/layout/bList2"/>
    <dgm:cxn modelId="{69980992-149F-4B42-B174-981601B7FA5C}" srcId="{864F0A6D-6D9F-48D4-AD5B-434E08D5F08E}" destId="{F3A81F21-C772-4943-84B0-BC6C5A670EA7}" srcOrd="0" destOrd="0" parTransId="{FD57070D-D2CD-47D3-B5A6-2E2104AEEC46}" sibTransId="{758E4D5B-8765-4F07-BA38-6A86CC211E63}"/>
    <dgm:cxn modelId="{AF3B3D63-2F1C-4D68-B531-21364E9655F2}" type="presOf" srcId="{291965FD-D1D4-4341-B156-B35BA718405C}" destId="{BF2702C9-E910-4A28-984A-65D3E99AA04F}" srcOrd="0" destOrd="0" presId="urn:microsoft.com/office/officeart/2005/8/layout/bList2"/>
    <dgm:cxn modelId="{E9B0A060-D39A-4EBB-90B5-03D0FD86DE6F}" type="presOf" srcId="{291965FD-D1D4-4341-B156-B35BA718405C}" destId="{D7A15883-5B18-4776-BED5-500BCB1F6D64}" srcOrd="1" destOrd="0" presId="urn:microsoft.com/office/officeart/2005/8/layout/bList2"/>
    <dgm:cxn modelId="{3D426BEB-B090-42CF-8E37-899A8187B337}" srcId="{A06130FA-D4D9-4397-9ED5-9DBBADD6953F}" destId="{291965FD-D1D4-4341-B156-B35BA718405C}" srcOrd="2" destOrd="0" parTransId="{D3C39313-20E5-4D2D-ABCF-B9D4CD990A25}" sibTransId="{4BB0D303-ADCA-4EC1-957A-29E6AAA307AD}"/>
    <dgm:cxn modelId="{B9CD60A6-7B93-48D4-80DD-C41F45C3CD77}" type="presOf" srcId="{EA006937-C949-4B58-A04E-8B94FC109BB2}" destId="{05F18AD8-78D8-41A9-BD18-023770157A4E}" srcOrd="0" destOrd="0" presId="urn:microsoft.com/office/officeart/2005/8/layout/bList2"/>
    <dgm:cxn modelId="{04157137-7277-484A-971A-4D31DB500067}" type="presOf" srcId="{864F0A6D-6D9F-48D4-AD5B-434E08D5F08E}" destId="{919CA140-C004-478A-9463-BA1627427A7F}" srcOrd="0" destOrd="0" presId="urn:microsoft.com/office/officeart/2005/8/layout/bList2"/>
    <dgm:cxn modelId="{C805E192-0468-4813-BB91-8B9E95597C34}" type="presOf" srcId="{B9FDF469-F1CD-4190-AF06-15BEEE15CD1B}" destId="{5E6D02D7-8C53-4698-8DF5-856B660C4291}" srcOrd="0" destOrd="0" presId="urn:microsoft.com/office/officeart/2005/8/layout/bList2"/>
    <dgm:cxn modelId="{32438AD5-0F6F-447B-A62F-436F7310B025}" type="presOf" srcId="{C3E65A5B-CE55-4CE6-BA62-A7CD33BE1780}" destId="{12149C2F-5079-4613-8732-CE23346B2A08}" srcOrd="0" destOrd="0" presId="urn:microsoft.com/office/officeart/2005/8/layout/bList2"/>
    <dgm:cxn modelId="{CEAFF5F0-1774-479F-B9A0-0EB60D71221A}" srcId="{A06130FA-D4D9-4397-9ED5-9DBBADD6953F}" destId="{864F0A6D-6D9F-48D4-AD5B-434E08D5F08E}" srcOrd="1" destOrd="0" parTransId="{3EED2F20-399D-4492-89E1-694A6A2C6CA7}" sibTransId="{A7ED1CF1-61FB-44EC-AC99-09F8BD803540}"/>
    <dgm:cxn modelId="{27AC2F97-EB9A-4596-B253-0CBF47550160}" type="presOf" srcId="{A7ED1CF1-61FB-44EC-AC99-09F8BD803540}" destId="{56E87C0C-FFFE-4FAD-8E3A-75F22251D04B}" srcOrd="0" destOrd="0" presId="urn:microsoft.com/office/officeart/2005/8/layout/bList2"/>
    <dgm:cxn modelId="{182DB1E0-F91F-404B-887B-C0E9E8880375}" type="presParOf" srcId="{98B097DD-059A-424F-9B76-2020777E0ED8}" destId="{EB6EC765-0D88-4497-83D9-0A6A91ABAEAF}" srcOrd="0" destOrd="0" presId="urn:microsoft.com/office/officeart/2005/8/layout/bList2"/>
    <dgm:cxn modelId="{967C32A0-66E2-4D56-A490-50282D0FD555}" type="presParOf" srcId="{EB6EC765-0D88-4497-83D9-0A6A91ABAEAF}" destId="{05F18AD8-78D8-41A9-BD18-023770157A4E}" srcOrd="0" destOrd="0" presId="urn:microsoft.com/office/officeart/2005/8/layout/bList2"/>
    <dgm:cxn modelId="{2964F4F3-6298-4A44-A701-C749E2873C21}" type="presParOf" srcId="{EB6EC765-0D88-4497-83D9-0A6A91ABAEAF}" destId="{12149C2F-5079-4613-8732-CE23346B2A08}" srcOrd="1" destOrd="0" presId="urn:microsoft.com/office/officeart/2005/8/layout/bList2"/>
    <dgm:cxn modelId="{CB865296-912F-4F12-882D-F7583F6B5931}" type="presParOf" srcId="{EB6EC765-0D88-4497-83D9-0A6A91ABAEAF}" destId="{BDD4D1BA-CDF7-4849-A6E1-1F7096B7E652}" srcOrd="2" destOrd="0" presId="urn:microsoft.com/office/officeart/2005/8/layout/bList2"/>
    <dgm:cxn modelId="{E0D36D5E-D053-496E-9872-F940EE3517B6}" type="presParOf" srcId="{EB6EC765-0D88-4497-83D9-0A6A91ABAEAF}" destId="{5D25433C-4ED0-4E16-9216-F03E194E192E}" srcOrd="3" destOrd="0" presId="urn:microsoft.com/office/officeart/2005/8/layout/bList2"/>
    <dgm:cxn modelId="{A617FC4A-3D29-45D3-93DA-7BB7732BC948}" type="presParOf" srcId="{98B097DD-059A-424F-9B76-2020777E0ED8}" destId="{3CCDE81A-F29D-4DD9-99DE-7EE07D8A8E99}" srcOrd="1" destOrd="0" presId="urn:microsoft.com/office/officeart/2005/8/layout/bList2"/>
    <dgm:cxn modelId="{7387DFD7-E6AE-4439-8294-23894AFF979E}" type="presParOf" srcId="{98B097DD-059A-424F-9B76-2020777E0ED8}" destId="{D591E343-8983-49B4-B246-B38A2BDA9E05}" srcOrd="2" destOrd="0" presId="urn:microsoft.com/office/officeart/2005/8/layout/bList2"/>
    <dgm:cxn modelId="{44862D09-1999-46A6-B2F0-D73B9B149D3C}" type="presParOf" srcId="{D591E343-8983-49B4-B246-B38A2BDA9E05}" destId="{D7ABA11F-70E4-4BB2-80DB-4AA50FE96505}" srcOrd="0" destOrd="0" presId="urn:microsoft.com/office/officeart/2005/8/layout/bList2"/>
    <dgm:cxn modelId="{450B5B5C-AE5A-4043-955A-D434046BA1CC}" type="presParOf" srcId="{D591E343-8983-49B4-B246-B38A2BDA9E05}" destId="{919CA140-C004-478A-9463-BA1627427A7F}" srcOrd="1" destOrd="0" presId="urn:microsoft.com/office/officeart/2005/8/layout/bList2"/>
    <dgm:cxn modelId="{D96A5118-2D61-4B56-96EB-B9DA8F47A20B}" type="presParOf" srcId="{D591E343-8983-49B4-B246-B38A2BDA9E05}" destId="{D697B1F8-5F7B-432A-A6CD-39C2BD0662D9}" srcOrd="2" destOrd="0" presId="urn:microsoft.com/office/officeart/2005/8/layout/bList2"/>
    <dgm:cxn modelId="{AF36D001-5D97-4562-A4B3-FAD89D1BFA8D}" type="presParOf" srcId="{D591E343-8983-49B4-B246-B38A2BDA9E05}" destId="{AD553F04-C53E-42C3-95B8-71E8321CC1B9}" srcOrd="3" destOrd="0" presId="urn:microsoft.com/office/officeart/2005/8/layout/bList2"/>
    <dgm:cxn modelId="{2380BB39-07BD-47DF-82EB-E55E499CB473}" type="presParOf" srcId="{98B097DD-059A-424F-9B76-2020777E0ED8}" destId="{56E87C0C-FFFE-4FAD-8E3A-75F22251D04B}" srcOrd="3" destOrd="0" presId="urn:microsoft.com/office/officeart/2005/8/layout/bList2"/>
    <dgm:cxn modelId="{93B9FA50-5DDE-4795-BA24-B3FCAB07C337}" type="presParOf" srcId="{98B097DD-059A-424F-9B76-2020777E0ED8}" destId="{AFC70589-C22D-466E-89C7-E3A68E4E957C}" srcOrd="4" destOrd="0" presId="urn:microsoft.com/office/officeart/2005/8/layout/bList2"/>
    <dgm:cxn modelId="{8451E988-4C94-41F5-88EE-C9A01BE3D1A1}" type="presParOf" srcId="{AFC70589-C22D-466E-89C7-E3A68E4E957C}" destId="{5E6D02D7-8C53-4698-8DF5-856B660C4291}" srcOrd="0" destOrd="0" presId="urn:microsoft.com/office/officeart/2005/8/layout/bList2"/>
    <dgm:cxn modelId="{D6803D1F-38F5-4C2B-880E-326F1BF26561}" type="presParOf" srcId="{AFC70589-C22D-466E-89C7-E3A68E4E957C}" destId="{BF2702C9-E910-4A28-984A-65D3E99AA04F}" srcOrd="1" destOrd="0" presId="urn:microsoft.com/office/officeart/2005/8/layout/bList2"/>
    <dgm:cxn modelId="{520D660E-9CD7-4733-84FD-4ACCFDF0826F}" type="presParOf" srcId="{AFC70589-C22D-466E-89C7-E3A68E4E957C}" destId="{D7A15883-5B18-4776-BED5-500BCB1F6D64}" srcOrd="2" destOrd="0" presId="urn:microsoft.com/office/officeart/2005/8/layout/bList2"/>
    <dgm:cxn modelId="{EC98AE8C-10D4-4A77-85E0-FE8D7E6F8138}" type="presParOf" srcId="{AFC70589-C22D-466E-89C7-E3A68E4E957C}" destId="{2558A72E-1E71-4390-8FBE-B4742FB7772D}" srcOrd="3" destOrd="0" presId="urn:microsoft.com/office/officeart/2005/8/layout/b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8E6C6D-CE5C-476B-8A04-694C2DC0470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7AD10-8ADE-4915-AA70-567F605A8738}">
      <dgm:prSet phldrT="[Текст]" custT="1"/>
      <dgm:spPr/>
      <dgm:t>
        <a:bodyPr/>
        <a:lstStyle/>
        <a:p>
          <a:r>
            <a:rPr lang="ru-RU" sz="2400" dirty="0" err="1" smtClean="0"/>
            <a:t>соеди-нять</a:t>
          </a:r>
          <a:r>
            <a:rPr lang="ru-RU" sz="2400" dirty="0" smtClean="0"/>
            <a:t>, </a:t>
          </a:r>
          <a:r>
            <a:rPr lang="ru-RU" sz="2400" dirty="0" err="1" smtClean="0"/>
            <a:t>связы-вать</a:t>
          </a:r>
          <a:endParaRPr lang="ru-RU" sz="2400" dirty="0"/>
        </a:p>
      </dgm:t>
    </dgm:pt>
    <dgm:pt modelId="{7B1195E0-6A23-497E-B048-14EC84634C71}" type="parTrans" cxnId="{A4BAEFE5-8F17-4B80-8526-6CE0EC58432E}">
      <dgm:prSet/>
      <dgm:spPr/>
      <dgm:t>
        <a:bodyPr/>
        <a:lstStyle/>
        <a:p>
          <a:endParaRPr lang="ru-RU"/>
        </a:p>
      </dgm:t>
    </dgm:pt>
    <dgm:pt modelId="{281ACDB3-DF60-4185-89ED-31CF3119830B}" type="sibTrans" cxnId="{A4BAEFE5-8F17-4B80-8526-6CE0EC58432E}">
      <dgm:prSet/>
      <dgm:spPr/>
      <dgm:t>
        <a:bodyPr/>
        <a:lstStyle/>
        <a:p>
          <a:endParaRPr lang="ru-RU"/>
        </a:p>
      </dgm:t>
    </dgm:pt>
    <dgm:pt modelId="{376034F4-649C-41F2-8423-58DB02CA1429}">
      <dgm:prSet phldrT="[Текст]" custT="1"/>
      <dgm:spPr/>
      <dgm:t>
        <a:bodyPr/>
        <a:lstStyle/>
        <a:p>
          <a:r>
            <a:rPr lang="ru-RU" sz="2400" dirty="0" err="1" smtClean="0"/>
            <a:t>дворян-ское</a:t>
          </a:r>
          <a:r>
            <a:rPr lang="ru-RU" sz="2400" dirty="0" smtClean="0"/>
            <a:t> </a:t>
          </a:r>
          <a:r>
            <a:rPr lang="ru-RU" sz="2400" dirty="0" smtClean="0"/>
            <a:t>с </a:t>
          </a:r>
          <a:r>
            <a:rPr lang="ru-RU" sz="2400" dirty="0" err="1" smtClean="0"/>
            <a:t>крестьян-ским</a:t>
          </a:r>
          <a:endParaRPr lang="ru-RU" sz="2400" dirty="0"/>
        </a:p>
      </dgm:t>
    </dgm:pt>
    <dgm:pt modelId="{5B43E399-B855-41E2-A7BE-5D128EE43F24}" type="parTrans" cxnId="{8C4EA4B0-9BA2-439B-A01D-74D0642A13CD}">
      <dgm:prSet/>
      <dgm:spPr/>
      <dgm:t>
        <a:bodyPr/>
        <a:lstStyle/>
        <a:p>
          <a:endParaRPr lang="ru-RU"/>
        </a:p>
      </dgm:t>
    </dgm:pt>
    <dgm:pt modelId="{8E5502D9-D7DB-400E-9D09-602E1B7ADF3C}" type="sibTrans" cxnId="{8C4EA4B0-9BA2-439B-A01D-74D0642A13CD}">
      <dgm:prSet/>
      <dgm:spPr/>
      <dgm:t>
        <a:bodyPr/>
        <a:lstStyle/>
        <a:p>
          <a:endParaRPr lang="ru-RU"/>
        </a:p>
      </dgm:t>
    </dgm:pt>
    <dgm:pt modelId="{8B20837D-0B43-4E83-B138-18E6338DCF12}">
      <dgm:prSet phldrT="[Текст]" custT="1"/>
      <dgm:spPr/>
      <dgm:t>
        <a:bodyPr/>
        <a:lstStyle/>
        <a:p>
          <a:r>
            <a:rPr lang="ru-RU" sz="2400" dirty="0" err="1" smtClean="0"/>
            <a:t>язычес-кое</a:t>
          </a:r>
          <a:r>
            <a:rPr lang="ru-RU" sz="2400" dirty="0" smtClean="0"/>
            <a:t> </a:t>
          </a:r>
          <a:r>
            <a:rPr lang="ru-RU" sz="2400" dirty="0" smtClean="0"/>
            <a:t>с </a:t>
          </a:r>
          <a:r>
            <a:rPr lang="ru-RU" sz="2400" dirty="0" err="1" smtClean="0"/>
            <a:t>христиан-ским</a:t>
          </a:r>
          <a:endParaRPr lang="ru-RU" sz="2400" dirty="0"/>
        </a:p>
      </dgm:t>
    </dgm:pt>
    <dgm:pt modelId="{EE052BFE-30D0-48CC-9256-51545A5359F7}" type="parTrans" cxnId="{686F1C9E-3833-4495-8856-BF99F859F432}">
      <dgm:prSet/>
      <dgm:spPr/>
      <dgm:t>
        <a:bodyPr/>
        <a:lstStyle/>
        <a:p>
          <a:endParaRPr lang="ru-RU"/>
        </a:p>
      </dgm:t>
    </dgm:pt>
    <dgm:pt modelId="{F31BB82E-4447-49A6-9A30-6B64BAF92016}" type="sibTrans" cxnId="{686F1C9E-3833-4495-8856-BF99F859F432}">
      <dgm:prSet/>
      <dgm:spPr/>
      <dgm:t>
        <a:bodyPr/>
        <a:lstStyle/>
        <a:p>
          <a:endParaRPr lang="ru-RU"/>
        </a:p>
      </dgm:t>
    </dgm:pt>
    <dgm:pt modelId="{9E3F930D-2B05-439D-A7E1-9252D2B24472}">
      <dgm:prSet phldrT="[Текст]" custT="1"/>
      <dgm:spPr/>
      <dgm:t>
        <a:bodyPr/>
        <a:lstStyle/>
        <a:p>
          <a:r>
            <a:rPr lang="ru-RU" sz="2400" dirty="0" smtClean="0"/>
            <a:t>личное с народным как всеобщим</a:t>
          </a:r>
          <a:endParaRPr lang="ru-RU" sz="2400" dirty="0"/>
        </a:p>
      </dgm:t>
    </dgm:pt>
    <dgm:pt modelId="{65D68D9D-09BE-4620-98BF-E9C194187C37}" type="parTrans" cxnId="{29C64620-E84A-449B-9929-C8744BCF3BA5}">
      <dgm:prSet/>
      <dgm:spPr/>
      <dgm:t>
        <a:bodyPr/>
        <a:lstStyle/>
        <a:p>
          <a:endParaRPr lang="ru-RU"/>
        </a:p>
      </dgm:t>
    </dgm:pt>
    <dgm:pt modelId="{F0F9F7F8-B853-42FC-A5A6-E0BE3EEF00B8}" type="sibTrans" cxnId="{29C64620-E84A-449B-9929-C8744BCF3BA5}">
      <dgm:prSet/>
      <dgm:spPr/>
      <dgm:t>
        <a:bodyPr/>
        <a:lstStyle/>
        <a:p>
          <a:endParaRPr lang="ru-RU"/>
        </a:p>
      </dgm:t>
    </dgm:pt>
    <dgm:pt modelId="{F41F5BAC-C0B9-49B6-BEDA-CE457B3F4645}">
      <dgm:prSet phldrT="[Текст]" custT="1"/>
      <dgm:spPr/>
      <dgm:t>
        <a:bodyPr/>
        <a:lstStyle/>
        <a:p>
          <a:r>
            <a:rPr lang="ru-RU" sz="2400" dirty="0" smtClean="0"/>
            <a:t>семейное как частное с </a:t>
          </a:r>
          <a:r>
            <a:rPr lang="ru-RU" sz="2400" dirty="0" err="1" smtClean="0"/>
            <a:t>историчес-ким</a:t>
          </a:r>
          <a:endParaRPr lang="ru-RU" sz="2400" dirty="0"/>
        </a:p>
      </dgm:t>
    </dgm:pt>
    <dgm:pt modelId="{21514498-D3D4-45F3-86A2-BFBC3B1ABB70}" type="parTrans" cxnId="{91173638-3384-408C-867D-3E53E34B475E}">
      <dgm:prSet/>
      <dgm:spPr/>
      <dgm:t>
        <a:bodyPr/>
        <a:lstStyle/>
        <a:p>
          <a:endParaRPr lang="ru-RU"/>
        </a:p>
      </dgm:t>
    </dgm:pt>
    <dgm:pt modelId="{6E026F9D-7748-4DEE-860C-73623D2C7597}" type="sibTrans" cxnId="{91173638-3384-408C-867D-3E53E34B475E}">
      <dgm:prSet/>
      <dgm:spPr/>
      <dgm:t>
        <a:bodyPr/>
        <a:lstStyle/>
        <a:p>
          <a:endParaRPr lang="ru-RU"/>
        </a:p>
      </dgm:t>
    </dgm:pt>
    <dgm:pt modelId="{F68348F6-4271-444E-AE7F-B9137371E2F8}" type="pres">
      <dgm:prSet presAssocID="{B08E6C6D-CE5C-476B-8A04-694C2DC047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A19642-F1F9-4429-B919-10FCD8FFED6D}" type="pres">
      <dgm:prSet presAssocID="{CD47AD10-8ADE-4915-AA70-567F605A8738}" presName="centerShape" presStyleLbl="node0" presStyleIdx="0" presStyleCnt="1"/>
      <dgm:spPr/>
      <dgm:t>
        <a:bodyPr/>
        <a:lstStyle/>
        <a:p>
          <a:endParaRPr lang="ru-RU"/>
        </a:p>
      </dgm:t>
    </dgm:pt>
    <dgm:pt modelId="{43D46F47-AA81-426A-AC55-D7F8DE5C6FEA}" type="pres">
      <dgm:prSet presAssocID="{376034F4-649C-41F2-8423-58DB02CA1429}" presName="node" presStyleLbl="node1" presStyleIdx="0" presStyleCnt="4" custScaleX="220029" custScaleY="14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DDAA6-5B1C-4BA0-839B-539693EBD93E}" type="pres">
      <dgm:prSet presAssocID="{376034F4-649C-41F2-8423-58DB02CA1429}" presName="dummy" presStyleCnt="0"/>
      <dgm:spPr/>
    </dgm:pt>
    <dgm:pt modelId="{5D3FB251-60F0-4C9D-9419-8E58483A59C4}" type="pres">
      <dgm:prSet presAssocID="{8E5502D9-D7DB-400E-9D09-602E1B7ADF3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CD82FB7-6F20-4448-B804-561A291D0B1D}" type="pres">
      <dgm:prSet presAssocID="{8B20837D-0B43-4E83-B138-18E6338DCF12}" presName="node" presStyleLbl="node1" presStyleIdx="1" presStyleCnt="4" custScaleX="180765" custScaleY="146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9F8C1-918F-42FF-889E-CA2BFBC2C8A0}" type="pres">
      <dgm:prSet presAssocID="{8B20837D-0B43-4E83-B138-18E6338DCF12}" presName="dummy" presStyleCnt="0"/>
      <dgm:spPr/>
    </dgm:pt>
    <dgm:pt modelId="{DBB727DD-11EC-46D6-AA4B-3856AC68CEE9}" type="pres">
      <dgm:prSet presAssocID="{F31BB82E-4447-49A6-9A30-6B64BAF9201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579197A-3617-4CC0-AE1A-883F261CB98D}" type="pres">
      <dgm:prSet presAssocID="{9E3F930D-2B05-439D-A7E1-9252D2B24472}" presName="node" presStyleLbl="node1" presStyleIdx="2" presStyleCnt="4" custScaleX="232861" custScaleY="14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A9BAC-2C86-4CA6-854A-2351DB373D86}" type="pres">
      <dgm:prSet presAssocID="{9E3F930D-2B05-439D-A7E1-9252D2B24472}" presName="dummy" presStyleCnt="0"/>
      <dgm:spPr/>
    </dgm:pt>
    <dgm:pt modelId="{FD3EBE08-3548-46B6-A635-2824228270E4}" type="pres">
      <dgm:prSet presAssocID="{F0F9F7F8-B853-42FC-A5A6-E0BE3EEF00B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46E7E99-D25B-41F8-A938-30157849C129}" type="pres">
      <dgm:prSet presAssocID="{F41F5BAC-C0B9-49B6-BEDA-CE457B3F4645}" presName="node" presStyleLbl="node1" presStyleIdx="3" presStyleCnt="4" custScaleX="202747" custScaleY="161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FBC84-5932-4F91-BCBA-BE76F7F33AF2}" type="pres">
      <dgm:prSet presAssocID="{F41F5BAC-C0B9-49B6-BEDA-CE457B3F4645}" presName="dummy" presStyleCnt="0"/>
      <dgm:spPr/>
    </dgm:pt>
    <dgm:pt modelId="{1B14B6FC-7323-48A4-96EF-DC0C373BE23B}" type="pres">
      <dgm:prSet presAssocID="{6E026F9D-7748-4DEE-860C-73623D2C7597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86F1C9E-3833-4495-8856-BF99F859F432}" srcId="{CD47AD10-8ADE-4915-AA70-567F605A8738}" destId="{8B20837D-0B43-4E83-B138-18E6338DCF12}" srcOrd="1" destOrd="0" parTransId="{EE052BFE-30D0-48CC-9256-51545A5359F7}" sibTransId="{F31BB82E-4447-49A6-9A30-6B64BAF92016}"/>
    <dgm:cxn modelId="{62A1A3B4-013A-4A45-A715-E4BD0C493C18}" type="presOf" srcId="{8B20837D-0B43-4E83-B138-18E6338DCF12}" destId="{FCD82FB7-6F20-4448-B804-561A291D0B1D}" srcOrd="0" destOrd="0" presId="urn:microsoft.com/office/officeart/2005/8/layout/radial6"/>
    <dgm:cxn modelId="{462B69B0-1135-4D59-9591-A290BF781C6C}" type="presOf" srcId="{F31BB82E-4447-49A6-9A30-6B64BAF92016}" destId="{DBB727DD-11EC-46D6-AA4B-3856AC68CEE9}" srcOrd="0" destOrd="0" presId="urn:microsoft.com/office/officeart/2005/8/layout/radial6"/>
    <dgm:cxn modelId="{A35DE5C6-6655-4A72-B404-5EB63623DB54}" type="presOf" srcId="{8E5502D9-D7DB-400E-9D09-602E1B7ADF3C}" destId="{5D3FB251-60F0-4C9D-9419-8E58483A59C4}" srcOrd="0" destOrd="0" presId="urn:microsoft.com/office/officeart/2005/8/layout/radial6"/>
    <dgm:cxn modelId="{8C4EA4B0-9BA2-439B-A01D-74D0642A13CD}" srcId="{CD47AD10-8ADE-4915-AA70-567F605A8738}" destId="{376034F4-649C-41F2-8423-58DB02CA1429}" srcOrd="0" destOrd="0" parTransId="{5B43E399-B855-41E2-A7BE-5D128EE43F24}" sibTransId="{8E5502D9-D7DB-400E-9D09-602E1B7ADF3C}"/>
    <dgm:cxn modelId="{91173638-3384-408C-867D-3E53E34B475E}" srcId="{CD47AD10-8ADE-4915-AA70-567F605A8738}" destId="{F41F5BAC-C0B9-49B6-BEDA-CE457B3F4645}" srcOrd="3" destOrd="0" parTransId="{21514498-D3D4-45F3-86A2-BFBC3B1ABB70}" sibTransId="{6E026F9D-7748-4DEE-860C-73623D2C7597}"/>
    <dgm:cxn modelId="{F0A85E7A-B560-4601-8FDB-F5304F924306}" type="presOf" srcId="{6E026F9D-7748-4DEE-860C-73623D2C7597}" destId="{1B14B6FC-7323-48A4-96EF-DC0C373BE23B}" srcOrd="0" destOrd="0" presId="urn:microsoft.com/office/officeart/2005/8/layout/radial6"/>
    <dgm:cxn modelId="{EB1E4A3E-5D69-4FD0-92CA-60EA4AA88E97}" type="presOf" srcId="{9E3F930D-2B05-439D-A7E1-9252D2B24472}" destId="{E579197A-3617-4CC0-AE1A-883F261CB98D}" srcOrd="0" destOrd="0" presId="urn:microsoft.com/office/officeart/2005/8/layout/radial6"/>
    <dgm:cxn modelId="{CB6CA780-41EA-4DB2-9121-2E6C88AB7377}" type="presOf" srcId="{CD47AD10-8ADE-4915-AA70-567F605A8738}" destId="{9BA19642-F1F9-4429-B919-10FCD8FFED6D}" srcOrd="0" destOrd="0" presId="urn:microsoft.com/office/officeart/2005/8/layout/radial6"/>
    <dgm:cxn modelId="{7E132698-AE7E-4715-802C-8F98DA43DB67}" type="presOf" srcId="{F0F9F7F8-B853-42FC-A5A6-E0BE3EEF00B8}" destId="{FD3EBE08-3548-46B6-A635-2824228270E4}" srcOrd="0" destOrd="0" presId="urn:microsoft.com/office/officeart/2005/8/layout/radial6"/>
    <dgm:cxn modelId="{A4BAEFE5-8F17-4B80-8526-6CE0EC58432E}" srcId="{B08E6C6D-CE5C-476B-8A04-694C2DC0470E}" destId="{CD47AD10-8ADE-4915-AA70-567F605A8738}" srcOrd="0" destOrd="0" parTransId="{7B1195E0-6A23-497E-B048-14EC84634C71}" sibTransId="{281ACDB3-DF60-4185-89ED-31CF3119830B}"/>
    <dgm:cxn modelId="{CD568B51-C562-495C-961D-D00582A3625E}" type="presOf" srcId="{B08E6C6D-CE5C-476B-8A04-694C2DC0470E}" destId="{F68348F6-4271-444E-AE7F-B9137371E2F8}" srcOrd="0" destOrd="0" presId="urn:microsoft.com/office/officeart/2005/8/layout/radial6"/>
    <dgm:cxn modelId="{29C64620-E84A-449B-9929-C8744BCF3BA5}" srcId="{CD47AD10-8ADE-4915-AA70-567F605A8738}" destId="{9E3F930D-2B05-439D-A7E1-9252D2B24472}" srcOrd="2" destOrd="0" parTransId="{65D68D9D-09BE-4620-98BF-E9C194187C37}" sibTransId="{F0F9F7F8-B853-42FC-A5A6-E0BE3EEF00B8}"/>
    <dgm:cxn modelId="{BF254ACB-7D8E-4785-8502-026C0E74056D}" type="presOf" srcId="{376034F4-649C-41F2-8423-58DB02CA1429}" destId="{43D46F47-AA81-426A-AC55-D7F8DE5C6FEA}" srcOrd="0" destOrd="0" presId="urn:microsoft.com/office/officeart/2005/8/layout/radial6"/>
    <dgm:cxn modelId="{774C57EE-BF00-4193-8C01-0F5C9EEFA55D}" type="presOf" srcId="{F41F5BAC-C0B9-49B6-BEDA-CE457B3F4645}" destId="{346E7E99-D25B-41F8-A938-30157849C129}" srcOrd="0" destOrd="0" presId="urn:microsoft.com/office/officeart/2005/8/layout/radial6"/>
    <dgm:cxn modelId="{7C560C40-AFD9-4D86-A95C-49F71A134D08}" type="presParOf" srcId="{F68348F6-4271-444E-AE7F-B9137371E2F8}" destId="{9BA19642-F1F9-4429-B919-10FCD8FFED6D}" srcOrd="0" destOrd="0" presId="urn:microsoft.com/office/officeart/2005/8/layout/radial6"/>
    <dgm:cxn modelId="{410196E4-B5F0-4BA2-ADEC-8B342A7064E5}" type="presParOf" srcId="{F68348F6-4271-444E-AE7F-B9137371E2F8}" destId="{43D46F47-AA81-426A-AC55-D7F8DE5C6FEA}" srcOrd="1" destOrd="0" presId="urn:microsoft.com/office/officeart/2005/8/layout/radial6"/>
    <dgm:cxn modelId="{3360579E-B84E-4D03-AC18-22C4E7D686C5}" type="presParOf" srcId="{F68348F6-4271-444E-AE7F-B9137371E2F8}" destId="{41BDDAA6-5B1C-4BA0-839B-539693EBD93E}" srcOrd="2" destOrd="0" presId="urn:microsoft.com/office/officeart/2005/8/layout/radial6"/>
    <dgm:cxn modelId="{FB631CC6-7AA5-4B40-BCC8-4B1E58863618}" type="presParOf" srcId="{F68348F6-4271-444E-AE7F-B9137371E2F8}" destId="{5D3FB251-60F0-4C9D-9419-8E58483A59C4}" srcOrd="3" destOrd="0" presId="urn:microsoft.com/office/officeart/2005/8/layout/radial6"/>
    <dgm:cxn modelId="{9BDC7F91-9E54-44CC-BA54-2FEC52FEB7F6}" type="presParOf" srcId="{F68348F6-4271-444E-AE7F-B9137371E2F8}" destId="{FCD82FB7-6F20-4448-B804-561A291D0B1D}" srcOrd="4" destOrd="0" presId="urn:microsoft.com/office/officeart/2005/8/layout/radial6"/>
    <dgm:cxn modelId="{48772E2D-1B87-462B-9FE2-9757C13F2F3E}" type="presParOf" srcId="{F68348F6-4271-444E-AE7F-B9137371E2F8}" destId="{E629F8C1-918F-42FF-889E-CA2BFBC2C8A0}" srcOrd="5" destOrd="0" presId="urn:microsoft.com/office/officeart/2005/8/layout/radial6"/>
    <dgm:cxn modelId="{BE80522B-CF95-4910-B383-AA7A81AF21B7}" type="presParOf" srcId="{F68348F6-4271-444E-AE7F-B9137371E2F8}" destId="{DBB727DD-11EC-46D6-AA4B-3856AC68CEE9}" srcOrd="6" destOrd="0" presId="urn:microsoft.com/office/officeart/2005/8/layout/radial6"/>
    <dgm:cxn modelId="{CBC8748A-2C49-4E0C-905E-0E347D90061C}" type="presParOf" srcId="{F68348F6-4271-444E-AE7F-B9137371E2F8}" destId="{E579197A-3617-4CC0-AE1A-883F261CB98D}" srcOrd="7" destOrd="0" presId="urn:microsoft.com/office/officeart/2005/8/layout/radial6"/>
    <dgm:cxn modelId="{18CCBEBD-6A0F-4D1A-8FFF-BD70D5C90040}" type="presParOf" srcId="{F68348F6-4271-444E-AE7F-B9137371E2F8}" destId="{B4FA9BAC-2C86-4CA6-854A-2351DB373D86}" srcOrd="8" destOrd="0" presId="urn:microsoft.com/office/officeart/2005/8/layout/radial6"/>
    <dgm:cxn modelId="{12BFABBB-8E73-4FED-9F76-2AB2DF340852}" type="presParOf" srcId="{F68348F6-4271-444E-AE7F-B9137371E2F8}" destId="{FD3EBE08-3548-46B6-A635-2824228270E4}" srcOrd="9" destOrd="0" presId="urn:microsoft.com/office/officeart/2005/8/layout/radial6"/>
    <dgm:cxn modelId="{6B92B8D8-2925-4121-9EA8-EFE442C2B76E}" type="presParOf" srcId="{F68348F6-4271-444E-AE7F-B9137371E2F8}" destId="{346E7E99-D25B-41F8-A938-30157849C129}" srcOrd="10" destOrd="0" presId="urn:microsoft.com/office/officeart/2005/8/layout/radial6"/>
    <dgm:cxn modelId="{C21B8800-ADC8-4397-B2A1-56FF0F4A5FE5}" type="presParOf" srcId="{F68348F6-4271-444E-AE7F-B9137371E2F8}" destId="{FA0FBC84-5932-4F91-BCBA-BE76F7F33AF2}" srcOrd="11" destOrd="0" presId="urn:microsoft.com/office/officeart/2005/8/layout/radial6"/>
    <dgm:cxn modelId="{B6B46C59-64EB-46CE-803C-42F02F414154}" type="presParOf" srcId="{F68348F6-4271-444E-AE7F-B9137371E2F8}" destId="{1B14B6FC-7323-48A4-96EF-DC0C373BE23B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23289-00F4-43AA-A85F-91244F1D51F9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</a:t>
          </a:r>
          <a:r>
            <a:rPr lang="de-DE" sz="1800" kern="1200" dirty="0" smtClean="0"/>
            <a:t>i</a:t>
          </a:r>
          <a:r>
            <a:rPr lang="ru-RU" sz="1800" kern="1200" dirty="0" err="1" smtClean="0"/>
            <a:t>р</a:t>
          </a:r>
          <a:endParaRPr lang="ru-RU" sz="1800" kern="1200" dirty="0"/>
        </a:p>
      </dsp:txBody>
      <dsp:txXfrm rot="5400000">
        <a:off x="-187858" y="189185"/>
        <a:ext cx="1252388" cy="876672"/>
      </dsp:txXfrm>
    </dsp:sp>
    <dsp:sp modelId="{74132B5B-D0B8-43A8-8A3B-6AC34A12EF0F}">
      <dsp:nvSpPr>
        <dsp:cNvPr id="0" name=""/>
        <dsp:cNvSpPr/>
      </dsp:nvSpPr>
      <dsp:spPr>
        <a:xfrm rot="5400000">
          <a:off x="4146109" y="-3268110"/>
          <a:ext cx="814052" cy="7352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Отсутствие военных действий</a:t>
          </a:r>
          <a:endParaRPr lang="ru-RU" sz="2500" kern="1200" dirty="0"/>
        </a:p>
      </dsp:txBody>
      <dsp:txXfrm rot="5400000">
        <a:off x="4146109" y="-3268110"/>
        <a:ext cx="814052" cy="7352927"/>
      </dsp:txXfrm>
    </dsp:sp>
    <dsp:sp modelId="{C4CCEDF3-7693-43F6-9FBB-9F7D4E6A53DD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миру</a:t>
          </a:r>
          <a:endParaRPr lang="ru-RU" sz="1800" kern="1200" dirty="0"/>
        </a:p>
      </dsp:txBody>
      <dsp:txXfrm rot="5400000">
        <a:off x="-187858" y="1294837"/>
        <a:ext cx="1252388" cy="876672"/>
      </dsp:txXfrm>
    </dsp:sp>
    <dsp:sp modelId="{B60ACC3E-F570-4184-BC2B-17AEEFBD9FC4}">
      <dsp:nvSpPr>
        <dsp:cNvPr id="0" name=""/>
        <dsp:cNvSpPr/>
      </dsp:nvSpPr>
      <dsp:spPr>
        <a:xfrm rot="5400000">
          <a:off x="4146109" y="-2162458"/>
          <a:ext cx="814052" cy="7352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 повседневной, обычной, мирной, семейной жизни</a:t>
          </a:r>
          <a:endParaRPr lang="ru-RU" sz="2500" kern="1200" dirty="0"/>
        </a:p>
      </dsp:txBody>
      <dsp:txXfrm rot="5400000">
        <a:off x="4146109" y="-2162458"/>
        <a:ext cx="814052" cy="7352927"/>
      </dsp:txXfrm>
    </dsp:sp>
    <dsp:sp modelId="{D2C237A5-8ED0-4E89-85A1-17F1F9E3CE38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мире</a:t>
          </a:r>
          <a:endParaRPr lang="ru-RU" sz="1800" kern="1200" dirty="0"/>
        </a:p>
      </dsp:txBody>
      <dsp:txXfrm rot="5400000">
        <a:off x="-187858" y="2400490"/>
        <a:ext cx="1252388" cy="876672"/>
      </dsp:txXfrm>
    </dsp:sp>
    <dsp:sp modelId="{6F72DC4F-FCE9-4FEA-9103-E0EC0684DEED}">
      <dsp:nvSpPr>
        <dsp:cNvPr id="0" name=""/>
        <dsp:cNvSpPr/>
      </dsp:nvSpPr>
      <dsp:spPr>
        <a:xfrm rot="5400000">
          <a:off x="4146109" y="-1056805"/>
          <a:ext cx="814052" cy="7352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 целом свете</a:t>
          </a:r>
          <a:endParaRPr lang="ru-RU" sz="2500" kern="1200" dirty="0"/>
        </a:p>
      </dsp:txBody>
      <dsp:txXfrm rot="5400000">
        <a:off x="4146109" y="-1056805"/>
        <a:ext cx="814052" cy="7352927"/>
      </dsp:txXfrm>
    </dsp:sp>
    <dsp:sp modelId="{139A5D5D-8FA3-41E7-936C-323E992E3E19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миром</a:t>
          </a:r>
          <a:endParaRPr lang="ru-RU" sz="1800" kern="1200" dirty="0"/>
        </a:p>
      </dsp:txBody>
      <dsp:txXfrm rot="5400000">
        <a:off x="-187858" y="3506142"/>
        <a:ext cx="1252388" cy="876672"/>
      </dsp:txXfrm>
    </dsp:sp>
    <dsp:sp modelId="{B140155D-EC3C-48A2-B8DF-E3385F356276}">
      <dsp:nvSpPr>
        <dsp:cNvPr id="0" name=""/>
        <dsp:cNvSpPr/>
      </dsp:nvSpPr>
      <dsp:spPr>
        <a:xfrm rot="5400000">
          <a:off x="4146109" y="48846"/>
          <a:ext cx="814052" cy="7352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общностью, всем народом</a:t>
          </a:r>
          <a:endParaRPr lang="ru-RU" sz="2500" kern="1200" dirty="0"/>
        </a:p>
      </dsp:txBody>
      <dsp:txXfrm rot="5400000">
        <a:off x="4146109" y="48846"/>
        <a:ext cx="814052" cy="73529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2AEF5-3E97-42DB-B50C-4A788DEA1823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война</a:t>
          </a:r>
          <a:endParaRPr lang="ru-RU" sz="2900" kern="1200" dirty="0"/>
        </a:p>
      </dsp:txBody>
      <dsp:txXfrm rot="5400000">
        <a:off x="-247798" y="249366"/>
        <a:ext cx="1651992" cy="1156394"/>
      </dsp:txXfrm>
    </dsp:sp>
    <dsp:sp modelId="{3BCEE915-3D82-4A64-BAC3-8E75A6B253D1}">
      <dsp:nvSpPr>
        <dsp:cNvPr id="0" name=""/>
        <dsp:cNvSpPr/>
      </dsp:nvSpPr>
      <dsp:spPr>
        <a:xfrm rot="5400000">
          <a:off x="4156099" y="-2998137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военные столкновения русских с французами</a:t>
          </a:r>
          <a:endParaRPr lang="ru-RU" sz="3300" kern="1200" dirty="0"/>
        </a:p>
      </dsp:txBody>
      <dsp:txXfrm rot="5400000">
        <a:off x="4156099" y="-2998137"/>
        <a:ext cx="1073794" cy="7073205"/>
      </dsp:txXfrm>
    </dsp:sp>
    <dsp:sp modelId="{CA32A6AF-BF56-43EA-BDD1-43E85DDD03E5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война</a:t>
          </a:r>
          <a:endParaRPr lang="ru-RU" sz="2900" kern="1200" dirty="0"/>
        </a:p>
      </dsp:txBody>
      <dsp:txXfrm rot="5400000">
        <a:off x="-247798" y="1707802"/>
        <a:ext cx="1651992" cy="1156394"/>
      </dsp:txXfrm>
    </dsp:sp>
    <dsp:sp modelId="{D2BCBECD-5028-43D9-962F-9B51596005AD}">
      <dsp:nvSpPr>
        <dsp:cNvPr id="0" name=""/>
        <dsp:cNvSpPr/>
      </dsp:nvSpPr>
      <dsp:spPr>
        <a:xfrm rot="5400000">
          <a:off x="4156099" y="-1539701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всякая вражда, противостояние</a:t>
          </a:r>
          <a:endParaRPr lang="ru-RU" sz="3300" kern="1200" dirty="0"/>
        </a:p>
      </dsp:txBody>
      <dsp:txXfrm rot="5400000">
        <a:off x="4156099" y="-1539701"/>
        <a:ext cx="1073794" cy="7073205"/>
      </dsp:txXfrm>
    </dsp:sp>
    <dsp:sp modelId="{84402ADD-9FEA-4FF0-A019-90DC01F06F0E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война</a:t>
          </a:r>
          <a:endParaRPr lang="ru-RU" sz="2900" kern="1200" dirty="0"/>
        </a:p>
      </dsp:txBody>
      <dsp:txXfrm rot="5400000">
        <a:off x="-247798" y="3166238"/>
        <a:ext cx="1651992" cy="1156394"/>
      </dsp:txXfrm>
    </dsp:sp>
    <dsp:sp modelId="{CC464679-84B6-4BFA-8FFC-65063C61C07B}">
      <dsp:nvSpPr>
        <dsp:cNvPr id="0" name=""/>
        <dsp:cNvSpPr/>
      </dsp:nvSpPr>
      <dsp:spPr>
        <a:xfrm rot="5400000">
          <a:off x="4156099" y="-81265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борьба человека с самим собой, разъединение</a:t>
          </a:r>
          <a:endParaRPr lang="ru-RU" sz="3300" kern="1200" dirty="0"/>
        </a:p>
      </dsp:txBody>
      <dsp:txXfrm rot="5400000">
        <a:off x="4156099" y="-81265"/>
        <a:ext cx="1073794" cy="70732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C5F90-0374-4869-AFAF-BD28103A2D93}">
      <dsp:nvSpPr>
        <dsp:cNvPr id="0" name=""/>
        <dsp:cNvSpPr/>
      </dsp:nvSpPr>
      <dsp:spPr>
        <a:xfrm>
          <a:off x="617219" y="0"/>
          <a:ext cx="6995160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3021B-1991-4B32-808B-C8DCA844B9B1}">
      <dsp:nvSpPr>
        <dsp:cNvPr id="0" name=""/>
        <dsp:cNvSpPr/>
      </dsp:nvSpPr>
      <dsp:spPr>
        <a:xfrm>
          <a:off x="4018" y="1371599"/>
          <a:ext cx="1955936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том 1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мир и война</a:t>
          </a:r>
          <a:endParaRPr lang="ru-RU" sz="2900" kern="1200" dirty="0"/>
        </a:p>
      </dsp:txBody>
      <dsp:txXfrm>
        <a:off x="4018" y="1371599"/>
        <a:ext cx="1955936" cy="1828800"/>
      </dsp:txXfrm>
    </dsp:sp>
    <dsp:sp modelId="{7C39DF45-FF2E-4384-8E32-7C29C8F9F4A5}">
      <dsp:nvSpPr>
        <dsp:cNvPr id="0" name=""/>
        <dsp:cNvSpPr/>
      </dsp:nvSpPr>
      <dsp:spPr>
        <a:xfrm>
          <a:off x="2092560" y="1371599"/>
          <a:ext cx="1955936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том 2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мир</a:t>
          </a:r>
          <a:endParaRPr lang="ru-RU" sz="2900" kern="1200" dirty="0"/>
        </a:p>
      </dsp:txBody>
      <dsp:txXfrm>
        <a:off x="2092560" y="1371599"/>
        <a:ext cx="1955936" cy="1828800"/>
      </dsp:txXfrm>
    </dsp:sp>
    <dsp:sp modelId="{F16A1B89-F7E7-40A2-B752-9D15F0331DEF}">
      <dsp:nvSpPr>
        <dsp:cNvPr id="0" name=""/>
        <dsp:cNvSpPr/>
      </dsp:nvSpPr>
      <dsp:spPr>
        <a:xfrm>
          <a:off x="4181102" y="1371599"/>
          <a:ext cx="1955936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том 3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война</a:t>
          </a:r>
          <a:endParaRPr lang="ru-RU" sz="2900" kern="1200" dirty="0"/>
        </a:p>
      </dsp:txBody>
      <dsp:txXfrm>
        <a:off x="4181102" y="1371599"/>
        <a:ext cx="1955936" cy="1828800"/>
      </dsp:txXfrm>
    </dsp:sp>
    <dsp:sp modelId="{1FA87C64-BC7E-4575-A89A-055B0F8DA714}">
      <dsp:nvSpPr>
        <dsp:cNvPr id="0" name=""/>
        <dsp:cNvSpPr/>
      </dsp:nvSpPr>
      <dsp:spPr>
        <a:xfrm>
          <a:off x="6269645" y="1371599"/>
          <a:ext cx="1955936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том 4 война и мир</a:t>
          </a:r>
          <a:endParaRPr lang="ru-RU" sz="2900" kern="1200" dirty="0"/>
        </a:p>
      </dsp:txBody>
      <dsp:txXfrm>
        <a:off x="6269645" y="1371599"/>
        <a:ext cx="1955936" cy="1828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18AD8-78D8-41A9-BD18-023770157A4E}">
      <dsp:nvSpPr>
        <dsp:cNvPr id="0" name=""/>
        <dsp:cNvSpPr/>
      </dsp:nvSpPr>
      <dsp:spPr>
        <a:xfrm>
          <a:off x="3656" y="582762"/>
          <a:ext cx="2129069" cy="24910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философия истории, роль личности и массы</a:t>
          </a:r>
          <a:endParaRPr lang="ru-RU" sz="1900" kern="1200" dirty="0"/>
        </a:p>
      </dsp:txBody>
      <dsp:txXfrm>
        <a:off x="3656" y="582762"/>
        <a:ext cx="2129069" cy="2491019"/>
      </dsp:txXfrm>
    </dsp:sp>
    <dsp:sp modelId="{BDD4D1BA-CDF7-4849-A6E1-1F7096B7E652}">
      <dsp:nvSpPr>
        <dsp:cNvPr id="0" name=""/>
        <dsp:cNvSpPr/>
      </dsp:nvSpPr>
      <dsp:spPr>
        <a:xfrm>
          <a:off x="31976" y="2601784"/>
          <a:ext cx="2072429" cy="665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«генерализация»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 «мысль историческая»)</a:t>
          </a:r>
          <a:endParaRPr lang="ru-RU" sz="1200" kern="1200" dirty="0"/>
        </a:p>
      </dsp:txBody>
      <dsp:txXfrm>
        <a:off x="31976" y="2601784"/>
        <a:ext cx="1459457" cy="665220"/>
      </dsp:txXfrm>
    </dsp:sp>
    <dsp:sp modelId="{5D25433C-4ED0-4E16-9216-F03E194E192E}">
      <dsp:nvSpPr>
        <dsp:cNvPr id="0" name=""/>
        <dsp:cNvSpPr/>
      </dsp:nvSpPr>
      <dsp:spPr>
        <a:xfrm>
          <a:off x="1339091" y="2151010"/>
          <a:ext cx="1147286" cy="18382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BA11F-70E4-4BB2-80DB-4AA50FE96505}">
      <dsp:nvSpPr>
        <dsp:cNvPr id="0" name=""/>
        <dsp:cNvSpPr/>
      </dsp:nvSpPr>
      <dsp:spPr>
        <a:xfrm>
          <a:off x="2666079" y="539176"/>
          <a:ext cx="2109008" cy="22979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ложное и истинное, фальшивое и естественное</a:t>
          </a:r>
          <a:endParaRPr lang="ru-RU" sz="1900" kern="1200" dirty="0"/>
        </a:p>
      </dsp:txBody>
      <dsp:txXfrm>
        <a:off x="2666079" y="539176"/>
        <a:ext cx="2109008" cy="2297935"/>
      </dsp:txXfrm>
    </dsp:sp>
    <dsp:sp modelId="{D697B1F8-5F7B-432A-A6CD-39C2BD0662D9}">
      <dsp:nvSpPr>
        <dsp:cNvPr id="0" name=""/>
        <dsp:cNvSpPr/>
      </dsp:nvSpPr>
      <dsp:spPr>
        <a:xfrm>
          <a:off x="2684368" y="2461657"/>
          <a:ext cx="2072429" cy="665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«мелочность»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(«мысль семейная»)</a:t>
          </a:r>
          <a:endParaRPr lang="ru-RU" sz="1200" kern="1200" dirty="0"/>
        </a:p>
      </dsp:txBody>
      <dsp:txXfrm>
        <a:off x="2684368" y="2461657"/>
        <a:ext cx="1459457" cy="665220"/>
      </dsp:txXfrm>
    </dsp:sp>
    <dsp:sp modelId="{AD553F04-C53E-42C3-95B8-71E8321CC1B9}">
      <dsp:nvSpPr>
        <dsp:cNvPr id="0" name=""/>
        <dsp:cNvSpPr/>
      </dsp:nvSpPr>
      <dsp:spPr>
        <a:xfrm>
          <a:off x="3874944" y="1827170"/>
          <a:ext cx="1380363" cy="22056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D02D7-8C53-4698-8DF5-856B660C4291}">
      <dsp:nvSpPr>
        <dsp:cNvPr id="0" name=""/>
        <dsp:cNvSpPr/>
      </dsp:nvSpPr>
      <dsp:spPr>
        <a:xfrm>
          <a:off x="5435009" y="600785"/>
          <a:ext cx="2288936" cy="21669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истинность </a:t>
          </a:r>
          <a:r>
            <a:rPr lang="ru-RU" sz="1900" kern="1200" smtClean="0"/>
            <a:t>и исторической, и родовой жизни</a:t>
          </a:r>
          <a:endParaRPr lang="ru-RU" sz="1900" kern="1200" dirty="0"/>
        </a:p>
      </dsp:txBody>
      <dsp:txXfrm>
        <a:off x="5435009" y="600785"/>
        <a:ext cx="2288936" cy="2166949"/>
      </dsp:txXfrm>
    </dsp:sp>
    <dsp:sp modelId="{D7A15883-5B18-4776-BED5-500BCB1F6D64}">
      <dsp:nvSpPr>
        <dsp:cNvPr id="0" name=""/>
        <dsp:cNvSpPr/>
      </dsp:nvSpPr>
      <dsp:spPr>
        <a:xfrm>
          <a:off x="5543263" y="2457772"/>
          <a:ext cx="2072429" cy="665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«мысль народная»</a:t>
          </a:r>
          <a:endParaRPr lang="ru-RU" sz="1200" kern="1200" dirty="0"/>
        </a:p>
      </dsp:txBody>
      <dsp:txXfrm>
        <a:off x="5543263" y="2457772"/>
        <a:ext cx="1459457" cy="665220"/>
      </dsp:txXfrm>
    </dsp:sp>
    <dsp:sp modelId="{2558A72E-1E71-4390-8FBE-B4742FB7772D}">
      <dsp:nvSpPr>
        <dsp:cNvPr id="0" name=""/>
        <dsp:cNvSpPr/>
      </dsp:nvSpPr>
      <dsp:spPr>
        <a:xfrm>
          <a:off x="6622099" y="1881008"/>
          <a:ext cx="1603844" cy="20902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14B6FC-7323-48A4-96EF-DC0C373BE23B}">
      <dsp:nvSpPr>
        <dsp:cNvPr id="0" name=""/>
        <dsp:cNvSpPr/>
      </dsp:nvSpPr>
      <dsp:spPr>
        <a:xfrm>
          <a:off x="2333953" y="556969"/>
          <a:ext cx="3681805" cy="368180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BE08-3548-46B6-A635-2824228270E4}">
      <dsp:nvSpPr>
        <dsp:cNvPr id="0" name=""/>
        <dsp:cNvSpPr/>
      </dsp:nvSpPr>
      <dsp:spPr>
        <a:xfrm>
          <a:off x="2333953" y="556969"/>
          <a:ext cx="3681805" cy="368180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727DD-11EC-46D6-AA4B-3856AC68CEE9}">
      <dsp:nvSpPr>
        <dsp:cNvPr id="0" name=""/>
        <dsp:cNvSpPr/>
      </dsp:nvSpPr>
      <dsp:spPr>
        <a:xfrm>
          <a:off x="2333953" y="556969"/>
          <a:ext cx="3681805" cy="368180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251-60F0-4C9D-9419-8E58483A59C4}">
      <dsp:nvSpPr>
        <dsp:cNvPr id="0" name=""/>
        <dsp:cNvSpPr/>
      </dsp:nvSpPr>
      <dsp:spPr>
        <a:xfrm>
          <a:off x="2333953" y="556969"/>
          <a:ext cx="3681805" cy="368180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19642-F1F9-4429-B919-10FCD8FFED6D}">
      <dsp:nvSpPr>
        <dsp:cNvPr id="0" name=""/>
        <dsp:cNvSpPr/>
      </dsp:nvSpPr>
      <dsp:spPr>
        <a:xfrm>
          <a:off x="3327044" y="1550061"/>
          <a:ext cx="1695622" cy="1695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соеди</a:t>
          </a:r>
          <a:r>
            <a:rPr lang="ru-RU" sz="2400" kern="1200" dirty="0" smtClean="0"/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нять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связы-вать</a:t>
          </a:r>
          <a:endParaRPr lang="ru-RU" sz="2400" kern="1200" dirty="0"/>
        </a:p>
      </dsp:txBody>
      <dsp:txXfrm>
        <a:off x="3327044" y="1550061"/>
        <a:ext cx="1695622" cy="1695622"/>
      </dsp:txXfrm>
    </dsp:sp>
    <dsp:sp modelId="{43D46F47-AA81-426A-AC55-D7F8DE5C6FEA}">
      <dsp:nvSpPr>
        <dsp:cNvPr id="0" name=""/>
        <dsp:cNvSpPr/>
      </dsp:nvSpPr>
      <dsp:spPr>
        <a:xfrm>
          <a:off x="2869054" y="-251867"/>
          <a:ext cx="2611603" cy="1703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дворян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ское</a:t>
          </a:r>
          <a:r>
            <a:rPr lang="ru-RU" sz="2400" kern="1200" dirty="0" smtClean="0"/>
            <a:t> </a:t>
          </a:r>
          <a:r>
            <a:rPr lang="ru-RU" sz="2400" kern="1200" dirty="0" smtClean="0"/>
            <a:t>с </a:t>
          </a:r>
          <a:r>
            <a:rPr lang="ru-RU" sz="2400" kern="1200" dirty="0" smtClean="0"/>
            <a:t>крестьян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ским</a:t>
          </a:r>
          <a:endParaRPr lang="ru-RU" sz="2400" kern="1200" dirty="0"/>
        </a:p>
      </dsp:txBody>
      <dsp:txXfrm>
        <a:off x="2869054" y="-251867"/>
        <a:ext cx="2611603" cy="1703134"/>
      </dsp:txXfrm>
    </dsp:sp>
    <dsp:sp modelId="{FCD82FB7-6F20-4448-B804-561A291D0B1D}">
      <dsp:nvSpPr>
        <dsp:cNvPr id="0" name=""/>
        <dsp:cNvSpPr/>
      </dsp:nvSpPr>
      <dsp:spPr>
        <a:xfrm>
          <a:off x="4900246" y="1527616"/>
          <a:ext cx="2145564" cy="1740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языческое с </a:t>
          </a:r>
          <a:r>
            <a:rPr lang="ru-RU" sz="2400" kern="1200" dirty="0" err="1" smtClean="0"/>
            <a:t>христиан-ским</a:t>
          </a:r>
          <a:endParaRPr lang="ru-RU" sz="2400" kern="1200" dirty="0"/>
        </a:p>
      </dsp:txBody>
      <dsp:txXfrm>
        <a:off x="4900246" y="1527616"/>
        <a:ext cx="2145564" cy="1740511"/>
      </dsp:txXfrm>
    </dsp:sp>
    <dsp:sp modelId="{E579197A-3617-4CC0-AE1A-883F261CB98D}">
      <dsp:nvSpPr>
        <dsp:cNvPr id="0" name=""/>
        <dsp:cNvSpPr/>
      </dsp:nvSpPr>
      <dsp:spPr>
        <a:xfrm>
          <a:off x="2792900" y="3354828"/>
          <a:ext cx="2763911" cy="1682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личное с народным как всеобщим</a:t>
          </a:r>
          <a:endParaRPr lang="ru-RU" sz="2400" kern="1200" dirty="0"/>
        </a:p>
      </dsp:txBody>
      <dsp:txXfrm>
        <a:off x="2792900" y="3354828"/>
        <a:ext cx="2763911" cy="1682434"/>
      </dsp:txXfrm>
    </dsp:sp>
    <dsp:sp modelId="{346E7E99-D25B-41F8-A938-30157849C129}">
      <dsp:nvSpPr>
        <dsp:cNvPr id="0" name=""/>
        <dsp:cNvSpPr/>
      </dsp:nvSpPr>
      <dsp:spPr>
        <a:xfrm>
          <a:off x="1173444" y="1440157"/>
          <a:ext cx="2406477" cy="191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семейное как частное с </a:t>
          </a:r>
          <a:r>
            <a:rPr lang="ru-RU" sz="2400" kern="1200" dirty="0" err="1" smtClean="0"/>
            <a:t>историчес-ким</a:t>
          </a:r>
          <a:endParaRPr lang="ru-RU" sz="2400" kern="1200" dirty="0"/>
        </a:p>
      </dsp:txBody>
      <dsp:txXfrm>
        <a:off x="1173444" y="1440157"/>
        <a:ext cx="2406477" cy="1915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76288"/>
            <a:ext cx="8135912" cy="337279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/>
              <a:t>«Илиада русских» </a:t>
            </a:r>
            <a:r>
              <a:rPr lang="ru-RU" dirty="0" smtClean="0"/>
              <a:t>Вступительный </a:t>
            </a:r>
            <a:r>
              <a:rPr lang="ru-RU" dirty="0" smtClean="0"/>
              <a:t>урок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роману – </a:t>
            </a:r>
            <a:r>
              <a:rPr lang="ru-RU" dirty="0" smtClean="0"/>
              <a:t>эпопее</a:t>
            </a:r>
            <a:br>
              <a:rPr lang="ru-RU" dirty="0" smtClean="0"/>
            </a:br>
            <a:r>
              <a:rPr lang="ru-RU" dirty="0" smtClean="0"/>
              <a:t>Л</a:t>
            </a:r>
            <a:r>
              <a:rPr lang="ru-RU" dirty="0" smtClean="0"/>
              <a:t>. Н. Толстого «Война и мир»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063904" cy="50405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учитель МБОУ СОШ №7 Нижнего Новгорода</a:t>
            </a:r>
          </a:p>
          <a:p>
            <a:r>
              <a:rPr lang="ru-RU" dirty="0" err="1" smtClean="0"/>
              <a:t>Воротникова</a:t>
            </a:r>
            <a:r>
              <a:rPr lang="ru-RU" dirty="0" smtClean="0"/>
              <a:t> О. Г.</a:t>
            </a:r>
            <a:endParaRPr lang="ru-RU" dirty="0"/>
          </a:p>
        </p:txBody>
      </p:sp>
      <p:pic>
        <p:nvPicPr>
          <p:cNvPr id="4" name="Рисунок 3" descr="http://read-only.org/uploads/images/c/3/b/0/195/dd3d75d5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2232248" cy="286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Эпическая панорама романа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Потоки мыслей сопрягаются друг с другом, сходятся и расходятся, взаимопроникают, создавая художественное целое, эпическую </a:t>
            </a:r>
            <a:r>
              <a:rPr lang="ru-RU" sz="2400" dirty="0" err="1" smtClean="0"/>
              <a:t>п</a:t>
            </a:r>
            <a:endParaRPr lang="ru-RU" sz="2400" dirty="0" smtClean="0"/>
          </a:p>
          <a:p>
            <a:r>
              <a:rPr lang="ru-RU" sz="2400" dirty="0" err="1" smtClean="0"/>
              <a:t>анораму</a:t>
            </a:r>
            <a:r>
              <a:rPr lang="ru-RU" sz="2400" dirty="0" smtClean="0"/>
              <a:t> романа</a:t>
            </a:r>
          </a:p>
          <a:p>
            <a:endParaRPr lang="ru-RU" sz="2400" dirty="0"/>
          </a:p>
        </p:txBody>
      </p:sp>
      <p:pic>
        <p:nvPicPr>
          <p:cNvPr id="4" name="Рисунок 3" descr="http://nizrp.narod.ru/pics/lev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3097708" cy="19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izrp.narod.ru/pics/lev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01008"/>
            <a:ext cx="2199037" cy="28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izrp.narod.ru/pics/lev13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89040"/>
            <a:ext cx="2218628" cy="239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Жанровые особенности романа – эпопеи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11953"/>
            <a:ext cx="8219256" cy="521744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рисует эпоху развития жизни в существенный для национальной истории период</a:t>
            </a:r>
          </a:p>
          <a:p>
            <a:r>
              <a:rPr lang="ru-RU" dirty="0" smtClean="0"/>
              <a:t>частная жизнь людей сопряжена с жизнью общей, как народно – национальной, так и исторической</a:t>
            </a:r>
          </a:p>
          <a:p>
            <a:r>
              <a:rPr lang="ru-RU" dirty="0" smtClean="0"/>
              <a:t>характеры героев проникнуты нравственными началами или противостоят им</a:t>
            </a:r>
          </a:p>
          <a:p>
            <a:r>
              <a:rPr lang="ru-RU" dirty="0" smtClean="0"/>
              <a:t>охватывает жизнь нескольких поколений</a:t>
            </a:r>
          </a:p>
          <a:p>
            <a:r>
              <a:rPr lang="ru-RU" dirty="0" smtClean="0"/>
              <a:t>свойственны внутренняя и внешняя эпическая широта, вплоть до «широты», объемности метафор, сравнений, синтаксических построений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1247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Главное слово романа – «сопрягать»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19256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93833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«В романе «Война и </a:t>
            </a:r>
            <a:r>
              <a:rPr lang="ru-RU" dirty="0" smtClean="0"/>
              <a:t>мир»</a:t>
            </a:r>
            <a:br>
              <a:rPr lang="ru-RU" dirty="0" smtClean="0"/>
            </a:br>
            <a:r>
              <a:rPr lang="ru-RU" dirty="0" smtClean="0"/>
              <a:t>я </a:t>
            </a:r>
            <a:r>
              <a:rPr lang="ru-RU" dirty="0" smtClean="0"/>
              <a:t>любил мысль народную вследствие войны 1812 года»</a:t>
            </a:r>
            <a:br>
              <a:rPr lang="ru-RU" dirty="0" smtClean="0"/>
            </a:br>
            <a:r>
              <a:rPr lang="ru-RU" dirty="0" smtClean="0"/>
              <a:t>Л. Н. Толстой</a:t>
            </a:r>
            <a:endParaRPr lang="ru-RU" dirty="0"/>
          </a:p>
        </p:txBody>
      </p:sp>
      <p:pic>
        <p:nvPicPr>
          <p:cNvPr id="3" name="Рисунок 2" descr="http://cs11237.vk.me/u66009659/135690975/x_41058eb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932981" cy="385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11237.vk.me/u66009659/135690975/x_e1df9d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68794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</a:t>
            </a:r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Перечитать эпизоды «В </a:t>
            </a:r>
            <a:r>
              <a:rPr lang="ru-RU" dirty="0" smtClean="0"/>
              <a:t>салоне</a:t>
            </a:r>
            <a:br>
              <a:rPr lang="ru-RU" dirty="0" smtClean="0"/>
            </a:br>
            <a:r>
              <a:rPr lang="ru-RU" dirty="0" smtClean="0"/>
              <a:t>А</a:t>
            </a:r>
            <a:r>
              <a:rPr lang="ru-RU" dirty="0" smtClean="0"/>
              <a:t>. П. </a:t>
            </a:r>
            <a:r>
              <a:rPr lang="ru-RU" dirty="0" err="1" smtClean="0"/>
              <a:t>Шерер</a:t>
            </a:r>
            <a:r>
              <a:rPr lang="ru-RU" dirty="0" smtClean="0"/>
              <a:t>», «В доме Ростовых».</a:t>
            </a:r>
          </a:p>
          <a:p>
            <a:r>
              <a:rPr lang="ru-RU" dirty="0" smtClean="0"/>
              <a:t>Сделать </a:t>
            </a:r>
            <a:r>
              <a:rPr lang="ru-RU" dirty="0" smtClean="0"/>
              <a:t>их </a:t>
            </a:r>
            <a:r>
              <a:rPr lang="ru-RU" dirty="0" smtClean="0"/>
              <a:t>сравнительный </a:t>
            </a:r>
            <a:r>
              <a:rPr lang="ru-RU" dirty="0" smtClean="0"/>
              <a:t>анализ.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мысли Толстого вспять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857224" y="2571744"/>
            <a:ext cx="2592288" cy="25202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1805 г.</a:t>
            </a:r>
            <a:endParaRPr lang="ru-RU" sz="60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4067944" y="33569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786446" y="2571744"/>
            <a:ext cx="2592288" cy="25922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1856 г.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романного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58204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нелюбовь </a:t>
            </a:r>
            <a:r>
              <a:rPr lang="ru-RU" dirty="0" smtClean="0"/>
              <a:t>автора к «сочинению»</a:t>
            </a:r>
          </a:p>
          <a:p>
            <a:r>
              <a:rPr lang="ru-RU" dirty="0" smtClean="0"/>
              <a:t>семейные предания</a:t>
            </a:r>
          </a:p>
          <a:p>
            <a:r>
              <a:rPr lang="ru-RU" dirty="0" smtClean="0"/>
              <a:t>узнанная жизнь других людей</a:t>
            </a:r>
          </a:p>
          <a:p>
            <a:r>
              <a:rPr lang="ru-RU" dirty="0" smtClean="0"/>
              <a:t>жизнь самого автора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везде</a:t>
            </a:r>
            <a:r>
              <a:rPr lang="ru-RU" dirty="0" smtClean="0"/>
              <a:t>, где в моем романе говорят и действуют исторические лица, я не выдумывал, а </a:t>
            </a:r>
            <a:r>
              <a:rPr lang="ru-RU" dirty="0" smtClean="0"/>
              <a:t>пользовался материалами</a:t>
            </a:r>
            <a:r>
              <a:rPr lang="ru-RU" dirty="0" smtClean="0"/>
              <a:t>»</a:t>
            </a:r>
          </a:p>
          <a:p>
            <a:pPr algn="r">
              <a:buNone/>
            </a:pPr>
            <a:r>
              <a:rPr lang="ru-RU" dirty="0" smtClean="0"/>
              <a:t>Л. Н. Толстой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слова «</a:t>
            </a:r>
            <a:r>
              <a:rPr lang="ru-RU" dirty="0" smtClean="0"/>
              <a:t>мир»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названии романа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слова «</a:t>
            </a:r>
            <a:r>
              <a:rPr lang="ru-RU" dirty="0" smtClean="0"/>
              <a:t>война»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названии романа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композиции романа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864096"/>
          </a:xfrm>
        </p:spPr>
        <p:txBody>
          <a:bodyPr/>
          <a:lstStyle/>
          <a:p>
            <a:r>
              <a:rPr lang="ru-RU" dirty="0" smtClean="0"/>
              <a:t>Проблемы романа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человек в историческом потоке</a:t>
            </a:r>
          </a:p>
          <a:p>
            <a:r>
              <a:rPr lang="ru-RU" sz="2400" dirty="0" smtClean="0"/>
              <a:t>семейная и общественная – чаще всего военная или государственная – жизнь человека</a:t>
            </a:r>
          </a:p>
          <a:p>
            <a:r>
              <a:rPr lang="ru-RU" sz="2400" dirty="0" smtClean="0"/>
              <a:t>«мысль народная» и «наполеоновская идея»</a:t>
            </a:r>
          </a:p>
          <a:p>
            <a:r>
              <a:rPr lang="ru-RU" sz="2400" dirty="0" smtClean="0"/>
              <a:t>роль личности в истории</a:t>
            </a:r>
          </a:p>
          <a:p>
            <a:r>
              <a:rPr lang="ru-RU" sz="2400" dirty="0" smtClean="0"/>
              <a:t>«роевая жизнь», «настоящая жизнь», «чтобы жить честно...» – разные ракурсы концепции жизни</a:t>
            </a:r>
          </a:p>
          <a:p>
            <a:r>
              <a:rPr lang="ru-RU" sz="2400" dirty="0" smtClean="0"/>
              <a:t>нравственные искания героев как их перманентное состояние</a:t>
            </a:r>
          </a:p>
          <a:p>
            <a:r>
              <a:rPr lang="ru-RU" sz="2400" dirty="0" smtClean="0"/>
              <a:t>естественные и фальшивые начала в чувствах, мыслях, поступках героев</a:t>
            </a:r>
          </a:p>
          <a:p>
            <a:r>
              <a:rPr lang="ru-RU" sz="2400" dirty="0" smtClean="0"/>
              <a:t>необходимость «сопряжения», единения всех сторон жизни как недосягаемый идеал ее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401080" cy="13990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Художественный принцип романа – сопряжение «генерализации» и «мелочности»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Духовное содержание «мысли народной»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</a:t>
            </a:r>
            <a:r>
              <a:rPr lang="ru-RU" sz="3600" dirty="0" smtClean="0"/>
              <a:t>Народно – религиозное </a:t>
            </a:r>
            <a:r>
              <a:rPr lang="ru-RU" sz="3600" dirty="0" err="1" smtClean="0"/>
              <a:t>полуязыческое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полухристианское</a:t>
            </a:r>
            <a:r>
              <a:rPr lang="ru-RU" sz="3600" dirty="0" smtClean="0"/>
              <a:t> сознание, существующее на достаточном отдалении от официальной церковности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</TotalTime>
  <Words>427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«Илиада русских» Вступительный урок по роману – эпопее Л. Н. Толстого «Война и мир» </vt:lpstr>
      <vt:lpstr>Движение мысли Толстого вспять</vt:lpstr>
      <vt:lpstr>Организация романного времени</vt:lpstr>
      <vt:lpstr>Значение слова «мир» в названии романа</vt:lpstr>
      <vt:lpstr>Значение слова «война» в названии романа</vt:lpstr>
      <vt:lpstr>Особенности композиции романа</vt:lpstr>
      <vt:lpstr>Проблемы романа</vt:lpstr>
      <vt:lpstr>Художественный принцип романа – сопряжение «генерализации» и «мелочности»</vt:lpstr>
      <vt:lpstr>Духовное содержание «мысли народной»</vt:lpstr>
      <vt:lpstr>Эпическая панорама романа </vt:lpstr>
      <vt:lpstr>Жанровые особенности романа – эпопеи</vt:lpstr>
      <vt:lpstr>Главное слово романа – «сопрягать»</vt:lpstr>
      <vt:lpstr>«В романе «Война и мир» я любил мысль народную вследствие войны 1812 года» Л. Н. Толстой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«Илиада русских»</dc:title>
  <dc:creator>Илья</dc:creator>
  <cp:lastModifiedBy>zolotuhina</cp:lastModifiedBy>
  <cp:revision>14</cp:revision>
  <dcterms:created xsi:type="dcterms:W3CDTF">2013-11-19T10:32:31Z</dcterms:created>
  <dcterms:modified xsi:type="dcterms:W3CDTF">2013-11-27T11:24:10Z</dcterms:modified>
</cp:coreProperties>
</file>